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265" r:id="rId3"/>
    <p:sldId id="263" r:id="rId4"/>
    <p:sldId id="262" r:id="rId5"/>
    <p:sldId id="267" r:id="rId6"/>
    <p:sldId id="268" r:id="rId7"/>
    <p:sldId id="273" r:id="rId8"/>
    <p:sldId id="274" r:id="rId9"/>
    <p:sldId id="271" r:id="rId10"/>
    <p:sldId id="266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apa" id="{7F7C74B5-7C53-4725-A78C-F1CB3E6874AB}">
          <p14:sldIdLst>
            <p14:sldId id="260"/>
            <p14:sldId id="265"/>
            <p14:sldId id="263"/>
            <p14:sldId id="262"/>
          </p14:sldIdLst>
        </p14:section>
        <p14:section name="github-header" id="{2299AE42-6A03-44B5-88DC-23F31134BD38}">
          <p14:sldIdLst>
            <p14:sldId id="267"/>
            <p14:sldId id="268"/>
            <p14:sldId id="273"/>
            <p14:sldId id="274"/>
            <p14:sldId id="271"/>
          </p14:sldIdLst>
        </p14:section>
        <p14:section name="cores" id="{FAFE6356-F768-4A25-9C89-0A4D19EF92DA}">
          <p14:sldIdLst>
            <p14:sldId id="26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0002B"/>
    <a:srgbClr val="4E148C"/>
    <a:srgbClr val="5A189A"/>
    <a:srgbClr val="9D4EDD"/>
    <a:srgbClr val="240046"/>
    <a:srgbClr val="FDC500"/>
    <a:srgbClr val="E0AAFF"/>
    <a:srgbClr val="C0FDFF"/>
    <a:srgbClr val="2C0735"/>
    <a:srgbClr val="9B4F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ED3D3E7-5518-44F8-8186-31A285105760}" v="190" dt="2023-02-10T19:37:37.92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66" d="100"/>
          <a:sy n="66" d="100"/>
        </p:scale>
        <p:origin x="2310" y="10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hiago Henrique Gomes Panini" userId="cc6a5c77081c362d" providerId="LiveId" clId="{EED3D3E7-5518-44F8-8186-31A285105760}"/>
    <pc:docChg chg="undo custSel addSld delSld modSld sldOrd addSection modSection">
      <pc:chgData name="Thiago Henrique Gomes Panini" userId="cc6a5c77081c362d" providerId="LiveId" clId="{EED3D3E7-5518-44F8-8186-31A285105760}" dt="2023-02-10T19:38:00.653" v="1452" actId="1076"/>
      <pc:docMkLst>
        <pc:docMk/>
      </pc:docMkLst>
      <pc:sldChg chg="del">
        <pc:chgData name="Thiago Henrique Gomes Panini" userId="cc6a5c77081c362d" providerId="LiveId" clId="{EED3D3E7-5518-44F8-8186-31A285105760}" dt="2023-02-02T23:04:01.015" v="186" actId="47"/>
        <pc:sldMkLst>
          <pc:docMk/>
          <pc:sldMk cId="4154720196" sldId="256"/>
        </pc:sldMkLst>
      </pc:sldChg>
      <pc:sldChg chg="del">
        <pc:chgData name="Thiago Henrique Gomes Panini" userId="cc6a5c77081c362d" providerId="LiveId" clId="{EED3D3E7-5518-44F8-8186-31A285105760}" dt="2023-02-02T22:53:49.913" v="66" actId="47"/>
        <pc:sldMkLst>
          <pc:docMk/>
          <pc:sldMk cId="1897252450" sldId="257"/>
        </pc:sldMkLst>
      </pc:sldChg>
      <pc:sldChg chg="del">
        <pc:chgData name="Thiago Henrique Gomes Panini" userId="cc6a5c77081c362d" providerId="LiveId" clId="{EED3D3E7-5518-44F8-8186-31A285105760}" dt="2023-02-02T22:53:49.913" v="66" actId="47"/>
        <pc:sldMkLst>
          <pc:docMk/>
          <pc:sldMk cId="3649322335" sldId="258"/>
        </pc:sldMkLst>
      </pc:sldChg>
      <pc:sldChg chg="add del">
        <pc:chgData name="Thiago Henrique Gomes Panini" userId="cc6a5c77081c362d" providerId="LiveId" clId="{EED3D3E7-5518-44F8-8186-31A285105760}" dt="2023-02-02T22:46:21.364" v="1"/>
        <pc:sldMkLst>
          <pc:docMk/>
          <pc:sldMk cId="847041519" sldId="259"/>
        </pc:sldMkLst>
      </pc:sldChg>
      <pc:sldChg chg="addSp delSp modSp add del mod">
        <pc:chgData name="Thiago Henrique Gomes Panini" userId="cc6a5c77081c362d" providerId="LiveId" clId="{EED3D3E7-5518-44F8-8186-31A285105760}" dt="2023-02-02T22:53:44.245" v="65" actId="47"/>
        <pc:sldMkLst>
          <pc:docMk/>
          <pc:sldMk cId="3036007438" sldId="259"/>
        </pc:sldMkLst>
        <pc:spChg chg="mod">
          <ac:chgData name="Thiago Henrique Gomes Panini" userId="cc6a5c77081c362d" providerId="LiveId" clId="{EED3D3E7-5518-44F8-8186-31A285105760}" dt="2023-02-02T22:49:50.802" v="41"/>
          <ac:spMkLst>
            <pc:docMk/>
            <pc:sldMk cId="3036007438" sldId="259"/>
            <ac:spMk id="7" creationId="{55C36661-7C43-2744-6631-C5EE770FA4AB}"/>
          </ac:spMkLst>
        </pc:spChg>
        <pc:spChg chg="mod">
          <ac:chgData name="Thiago Henrique Gomes Panini" userId="cc6a5c77081c362d" providerId="LiveId" clId="{EED3D3E7-5518-44F8-8186-31A285105760}" dt="2023-02-02T22:49:50.802" v="41"/>
          <ac:spMkLst>
            <pc:docMk/>
            <pc:sldMk cId="3036007438" sldId="259"/>
            <ac:spMk id="8" creationId="{5B46E0A2-1FA1-B3FE-1309-B2430F678202}"/>
          </ac:spMkLst>
        </pc:spChg>
        <pc:spChg chg="mod">
          <ac:chgData name="Thiago Henrique Gomes Panini" userId="cc6a5c77081c362d" providerId="LiveId" clId="{EED3D3E7-5518-44F8-8186-31A285105760}" dt="2023-02-02T22:49:50.802" v="41"/>
          <ac:spMkLst>
            <pc:docMk/>
            <pc:sldMk cId="3036007438" sldId="259"/>
            <ac:spMk id="10" creationId="{5A28B608-901C-1236-0333-79249759B168}"/>
          </ac:spMkLst>
        </pc:spChg>
        <pc:spChg chg="mod">
          <ac:chgData name="Thiago Henrique Gomes Panini" userId="cc6a5c77081c362d" providerId="LiveId" clId="{EED3D3E7-5518-44F8-8186-31A285105760}" dt="2023-02-02T22:49:50.802" v="41"/>
          <ac:spMkLst>
            <pc:docMk/>
            <pc:sldMk cId="3036007438" sldId="259"/>
            <ac:spMk id="11" creationId="{65121CFB-5F7F-89B8-B43E-C7009ED04A24}"/>
          </ac:spMkLst>
        </pc:spChg>
        <pc:spChg chg="mod">
          <ac:chgData name="Thiago Henrique Gomes Panini" userId="cc6a5c77081c362d" providerId="LiveId" clId="{EED3D3E7-5518-44F8-8186-31A285105760}" dt="2023-02-02T22:49:50.802" v="41"/>
          <ac:spMkLst>
            <pc:docMk/>
            <pc:sldMk cId="3036007438" sldId="259"/>
            <ac:spMk id="12" creationId="{FD7DA52D-64BB-5ED8-9F1E-D987EAC212C7}"/>
          </ac:spMkLst>
        </pc:spChg>
        <pc:spChg chg="mod">
          <ac:chgData name="Thiago Henrique Gomes Panini" userId="cc6a5c77081c362d" providerId="LiveId" clId="{EED3D3E7-5518-44F8-8186-31A285105760}" dt="2023-02-02T22:49:50.802" v="41"/>
          <ac:spMkLst>
            <pc:docMk/>
            <pc:sldMk cId="3036007438" sldId="259"/>
            <ac:spMk id="13" creationId="{235624DB-2E10-7CD9-90B9-1A308158CEC0}"/>
          </ac:spMkLst>
        </pc:spChg>
        <pc:spChg chg="mod">
          <ac:chgData name="Thiago Henrique Gomes Panini" userId="cc6a5c77081c362d" providerId="LiveId" clId="{EED3D3E7-5518-44F8-8186-31A285105760}" dt="2023-02-02T22:49:50.802" v="41"/>
          <ac:spMkLst>
            <pc:docMk/>
            <pc:sldMk cId="3036007438" sldId="259"/>
            <ac:spMk id="14" creationId="{C564B85E-3452-B793-224A-D10985F8E002}"/>
          </ac:spMkLst>
        </pc:spChg>
        <pc:spChg chg="mod">
          <ac:chgData name="Thiago Henrique Gomes Panini" userId="cc6a5c77081c362d" providerId="LiveId" clId="{EED3D3E7-5518-44F8-8186-31A285105760}" dt="2023-02-02T22:49:50.802" v="41"/>
          <ac:spMkLst>
            <pc:docMk/>
            <pc:sldMk cId="3036007438" sldId="259"/>
            <ac:spMk id="15" creationId="{F0836544-BFBA-4DE4-3FAD-79ACE24B359B}"/>
          </ac:spMkLst>
        </pc:spChg>
        <pc:spChg chg="mod">
          <ac:chgData name="Thiago Henrique Gomes Panini" userId="cc6a5c77081c362d" providerId="LiveId" clId="{EED3D3E7-5518-44F8-8186-31A285105760}" dt="2023-02-02T22:49:50.802" v="41"/>
          <ac:spMkLst>
            <pc:docMk/>
            <pc:sldMk cId="3036007438" sldId="259"/>
            <ac:spMk id="16" creationId="{72D61B04-8813-A83E-593B-9D857697572E}"/>
          </ac:spMkLst>
        </pc:spChg>
        <pc:spChg chg="mod">
          <ac:chgData name="Thiago Henrique Gomes Panini" userId="cc6a5c77081c362d" providerId="LiveId" clId="{EED3D3E7-5518-44F8-8186-31A285105760}" dt="2023-02-02T22:49:50.802" v="41"/>
          <ac:spMkLst>
            <pc:docMk/>
            <pc:sldMk cId="3036007438" sldId="259"/>
            <ac:spMk id="17" creationId="{9B357A7A-A51D-ACEF-1E8C-CF9F659C9560}"/>
          </ac:spMkLst>
        </pc:spChg>
        <pc:spChg chg="mod">
          <ac:chgData name="Thiago Henrique Gomes Panini" userId="cc6a5c77081c362d" providerId="LiveId" clId="{EED3D3E7-5518-44F8-8186-31A285105760}" dt="2023-02-02T22:49:50.802" v="41"/>
          <ac:spMkLst>
            <pc:docMk/>
            <pc:sldMk cId="3036007438" sldId="259"/>
            <ac:spMk id="18" creationId="{9CA64A84-20DF-B867-9FCC-FE6728757B7F}"/>
          </ac:spMkLst>
        </pc:spChg>
        <pc:spChg chg="mod">
          <ac:chgData name="Thiago Henrique Gomes Panini" userId="cc6a5c77081c362d" providerId="LiveId" clId="{EED3D3E7-5518-44F8-8186-31A285105760}" dt="2023-02-02T22:49:50.802" v="41"/>
          <ac:spMkLst>
            <pc:docMk/>
            <pc:sldMk cId="3036007438" sldId="259"/>
            <ac:spMk id="19" creationId="{98F4F926-42E2-A7DB-EDB0-D01C1DED28EB}"/>
          </ac:spMkLst>
        </pc:spChg>
        <pc:spChg chg="mod">
          <ac:chgData name="Thiago Henrique Gomes Panini" userId="cc6a5c77081c362d" providerId="LiveId" clId="{EED3D3E7-5518-44F8-8186-31A285105760}" dt="2023-02-02T22:49:50.802" v="41"/>
          <ac:spMkLst>
            <pc:docMk/>
            <pc:sldMk cId="3036007438" sldId="259"/>
            <ac:spMk id="20" creationId="{D082881C-220A-377F-966C-C5B552C004E6}"/>
          </ac:spMkLst>
        </pc:spChg>
        <pc:spChg chg="mod">
          <ac:chgData name="Thiago Henrique Gomes Panini" userId="cc6a5c77081c362d" providerId="LiveId" clId="{EED3D3E7-5518-44F8-8186-31A285105760}" dt="2023-02-02T22:49:50.802" v="41"/>
          <ac:spMkLst>
            <pc:docMk/>
            <pc:sldMk cId="3036007438" sldId="259"/>
            <ac:spMk id="21" creationId="{997C14C5-7D97-9708-0A03-27CCD22D03C7}"/>
          </ac:spMkLst>
        </pc:spChg>
        <pc:spChg chg="mod">
          <ac:chgData name="Thiago Henrique Gomes Panini" userId="cc6a5c77081c362d" providerId="LiveId" clId="{EED3D3E7-5518-44F8-8186-31A285105760}" dt="2023-02-02T22:49:50.802" v="41"/>
          <ac:spMkLst>
            <pc:docMk/>
            <pc:sldMk cId="3036007438" sldId="259"/>
            <ac:spMk id="22" creationId="{F2CA4EB1-B107-3126-D4B3-849BF54CBE41}"/>
          </ac:spMkLst>
        </pc:spChg>
        <pc:spChg chg="mod">
          <ac:chgData name="Thiago Henrique Gomes Panini" userId="cc6a5c77081c362d" providerId="LiveId" clId="{EED3D3E7-5518-44F8-8186-31A285105760}" dt="2023-02-02T22:49:50.802" v="41"/>
          <ac:spMkLst>
            <pc:docMk/>
            <pc:sldMk cId="3036007438" sldId="259"/>
            <ac:spMk id="23" creationId="{32010B09-B89B-53B1-E261-B12B12EB83A2}"/>
          </ac:spMkLst>
        </pc:spChg>
        <pc:spChg chg="mod">
          <ac:chgData name="Thiago Henrique Gomes Panini" userId="cc6a5c77081c362d" providerId="LiveId" clId="{EED3D3E7-5518-44F8-8186-31A285105760}" dt="2023-02-02T22:49:50.802" v="41"/>
          <ac:spMkLst>
            <pc:docMk/>
            <pc:sldMk cId="3036007438" sldId="259"/>
            <ac:spMk id="24" creationId="{121D5FE6-59EA-24A3-4D14-CA8D930F98D2}"/>
          </ac:spMkLst>
        </pc:spChg>
        <pc:spChg chg="mod">
          <ac:chgData name="Thiago Henrique Gomes Panini" userId="cc6a5c77081c362d" providerId="LiveId" clId="{EED3D3E7-5518-44F8-8186-31A285105760}" dt="2023-02-02T22:49:50.802" v="41"/>
          <ac:spMkLst>
            <pc:docMk/>
            <pc:sldMk cId="3036007438" sldId="259"/>
            <ac:spMk id="25" creationId="{1BDD0F41-1047-FF46-661C-4462A1FCBC5C}"/>
          </ac:spMkLst>
        </pc:spChg>
        <pc:spChg chg="mod">
          <ac:chgData name="Thiago Henrique Gomes Panini" userId="cc6a5c77081c362d" providerId="LiveId" clId="{EED3D3E7-5518-44F8-8186-31A285105760}" dt="2023-02-02T22:49:50.802" v="41"/>
          <ac:spMkLst>
            <pc:docMk/>
            <pc:sldMk cId="3036007438" sldId="259"/>
            <ac:spMk id="26" creationId="{700057C4-8D0C-7B6E-6B74-F792E30E5076}"/>
          </ac:spMkLst>
        </pc:spChg>
        <pc:spChg chg="mod">
          <ac:chgData name="Thiago Henrique Gomes Panini" userId="cc6a5c77081c362d" providerId="LiveId" clId="{EED3D3E7-5518-44F8-8186-31A285105760}" dt="2023-02-02T22:49:50.802" v="41"/>
          <ac:spMkLst>
            <pc:docMk/>
            <pc:sldMk cId="3036007438" sldId="259"/>
            <ac:spMk id="27" creationId="{2D95180D-DC61-9D34-628E-0A0DF7A1B129}"/>
          </ac:spMkLst>
        </pc:spChg>
        <pc:spChg chg="mod">
          <ac:chgData name="Thiago Henrique Gomes Panini" userId="cc6a5c77081c362d" providerId="LiveId" clId="{EED3D3E7-5518-44F8-8186-31A285105760}" dt="2023-02-02T22:49:50.802" v="41"/>
          <ac:spMkLst>
            <pc:docMk/>
            <pc:sldMk cId="3036007438" sldId="259"/>
            <ac:spMk id="28" creationId="{7CD226E7-92FB-5E27-9A55-B4F3B440FA01}"/>
          </ac:spMkLst>
        </pc:spChg>
        <pc:spChg chg="mod">
          <ac:chgData name="Thiago Henrique Gomes Panini" userId="cc6a5c77081c362d" providerId="LiveId" clId="{EED3D3E7-5518-44F8-8186-31A285105760}" dt="2023-02-02T22:49:50.802" v="41"/>
          <ac:spMkLst>
            <pc:docMk/>
            <pc:sldMk cId="3036007438" sldId="259"/>
            <ac:spMk id="29" creationId="{1658BE7F-0805-DD28-3F3F-A04085243D1E}"/>
          </ac:spMkLst>
        </pc:spChg>
        <pc:spChg chg="mod">
          <ac:chgData name="Thiago Henrique Gomes Panini" userId="cc6a5c77081c362d" providerId="LiveId" clId="{EED3D3E7-5518-44F8-8186-31A285105760}" dt="2023-02-02T22:49:50.802" v="41"/>
          <ac:spMkLst>
            <pc:docMk/>
            <pc:sldMk cId="3036007438" sldId="259"/>
            <ac:spMk id="30" creationId="{91CEA734-1BC7-50E6-0969-01016C0368ED}"/>
          </ac:spMkLst>
        </pc:spChg>
        <pc:spChg chg="mod">
          <ac:chgData name="Thiago Henrique Gomes Panini" userId="cc6a5c77081c362d" providerId="LiveId" clId="{EED3D3E7-5518-44F8-8186-31A285105760}" dt="2023-02-02T22:49:50.802" v="41"/>
          <ac:spMkLst>
            <pc:docMk/>
            <pc:sldMk cId="3036007438" sldId="259"/>
            <ac:spMk id="34" creationId="{CB511CC9-4E77-2CF6-57B4-15508AA7D098}"/>
          </ac:spMkLst>
        </pc:spChg>
        <pc:spChg chg="mod">
          <ac:chgData name="Thiago Henrique Gomes Panini" userId="cc6a5c77081c362d" providerId="LiveId" clId="{EED3D3E7-5518-44F8-8186-31A285105760}" dt="2023-02-02T22:49:50.802" v="41"/>
          <ac:spMkLst>
            <pc:docMk/>
            <pc:sldMk cId="3036007438" sldId="259"/>
            <ac:spMk id="35" creationId="{7A7E4DD9-E13B-DDA3-74C7-05D0FD5D6576}"/>
          </ac:spMkLst>
        </pc:spChg>
        <pc:spChg chg="mod">
          <ac:chgData name="Thiago Henrique Gomes Panini" userId="cc6a5c77081c362d" providerId="LiveId" clId="{EED3D3E7-5518-44F8-8186-31A285105760}" dt="2023-02-02T22:49:50.802" v="41"/>
          <ac:spMkLst>
            <pc:docMk/>
            <pc:sldMk cId="3036007438" sldId="259"/>
            <ac:spMk id="36" creationId="{1264ED38-6C66-F904-AF08-6932B293A5E8}"/>
          </ac:spMkLst>
        </pc:spChg>
        <pc:spChg chg="mod">
          <ac:chgData name="Thiago Henrique Gomes Panini" userId="cc6a5c77081c362d" providerId="LiveId" clId="{EED3D3E7-5518-44F8-8186-31A285105760}" dt="2023-02-02T22:49:50.802" v="41"/>
          <ac:spMkLst>
            <pc:docMk/>
            <pc:sldMk cId="3036007438" sldId="259"/>
            <ac:spMk id="37" creationId="{FE078D87-2AB3-3403-DB8C-0EC5F68010B2}"/>
          </ac:spMkLst>
        </pc:spChg>
        <pc:spChg chg="mod">
          <ac:chgData name="Thiago Henrique Gomes Panini" userId="cc6a5c77081c362d" providerId="LiveId" clId="{EED3D3E7-5518-44F8-8186-31A285105760}" dt="2023-02-02T22:49:50.802" v="41"/>
          <ac:spMkLst>
            <pc:docMk/>
            <pc:sldMk cId="3036007438" sldId="259"/>
            <ac:spMk id="38" creationId="{D9A546F5-F44C-D4B9-1EFC-69464355CF0E}"/>
          </ac:spMkLst>
        </pc:spChg>
        <pc:spChg chg="mod">
          <ac:chgData name="Thiago Henrique Gomes Panini" userId="cc6a5c77081c362d" providerId="LiveId" clId="{EED3D3E7-5518-44F8-8186-31A285105760}" dt="2023-02-02T22:49:50.802" v="41"/>
          <ac:spMkLst>
            <pc:docMk/>
            <pc:sldMk cId="3036007438" sldId="259"/>
            <ac:spMk id="39" creationId="{5D521FB9-03AD-9147-F75A-E997CB0F29EB}"/>
          </ac:spMkLst>
        </pc:spChg>
        <pc:spChg chg="mod">
          <ac:chgData name="Thiago Henrique Gomes Panini" userId="cc6a5c77081c362d" providerId="LiveId" clId="{EED3D3E7-5518-44F8-8186-31A285105760}" dt="2023-02-02T22:49:50.802" v="41"/>
          <ac:spMkLst>
            <pc:docMk/>
            <pc:sldMk cId="3036007438" sldId="259"/>
            <ac:spMk id="40" creationId="{B61D7E77-C877-F631-8875-D973BDACD4AF}"/>
          </ac:spMkLst>
        </pc:spChg>
        <pc:spChg chg="mod">
          <ac:chgData name="Thiago Henrique Gomes Panini" userId="cc6a5c77081c362d" providerId="LiveId" clId="{EED3D3E7-5518-44F8-8186-31A285105760}" dt="2023-02-02T22:49:50.802" v="41"/>
          <ac:spMkLst>
            <pc:docMk/>
            <pc:sldMk cId="3036007438" sldId="259"/>
            <ac:spMk id="41" creationId="{0EB6A9DC-B570-D05E-5551-9DA8301AA604}"/>
          </ac:spMkLst>
        </pc:spChg>
        <pc:spChg chg="mod">
          <ac:chgData name="Thiago Henrique Gomes Panini" userId="cc6a5c77081c362d" providerId="LiveId" clId="{EED3D3E7-5518-44F8-8186-31A285105760}" dt="2023-02-02T22:49:50.802" v="41"/>
          <ac:spMkLst>
            <pc:docMk/>
            <pc:sldMk cId="3036007438" sldId="259"/>
            <ac:spMk id="42" creationId="{F845AB86-30B5-FCA2-23F9-4E78137E7152}"/>
          </ac:spMkLst>
        </pc:spChg>
        <pc:spChg chg="mod">
          <ac:chgData name="Thiago Henrique Gomes Panini" userId="cc6a5c77081c362d" providerId="LiveId" clId="{EED3D3E7-5518-44F8-8186-31A285105760}" dt="2023-02-02T22:49:50.802" v="41"/>
          <ac:spMkLst>
            <pc:docMk/>
            <pc:sldMk cId="3036007438" sldId="259"/>
            <ac:spMk id="43" creationId="{CAAD43D3-069C-C278-EBA3-C5524355EBF7}"/>
          </ac:spMkLst>
        </pc:spChg>
        <pc:spChg chg="mod">
          <ac:chgData name="Thiago Henrique Gomes Panini" userId="cc6a5c77081c362d" providerId="LiveId" clId="{EED3D3E7-5518-44F8-8186-31A285105760}" dt="2023-02-02T22:49:50.802" v="41"/>
          <ac:spMkLst>
            <pc:docMk/>
            <pc:sldMk cId="3036007438" sldId="259"/>
            <ac:spMk id="44" creationId="{FD07F9AF-8CC9-86D2-D054-3C4E5C4F7E50}"/>
          </ac:spMkLst>
        </pc:spChg>
        <pc:spChg chg="mod">
          <ac:chgData name="Thiago Henrique Gomes Panini" userId="cc6a5c77081c362d" providerId="LiveId" clId="{EED3D3E7-5518-44F8-8186-31A285105760}" dt="2023-02-02T22:49:50.802" v="41"/>
          <ac:spMkLst>
            <pc:docMk/>
            <pc:sldMk cId="3036007438" sldId="259"/>
            <ac:spMk id="45" creationId="{86468209-57B2-54CC-BC5D-A6CF99D5D7FB}"/>
          </ac:spMkLst>
        </pc:spChg>
        <pc:spChg chg="mod">
          <ac:chgData name="Thiago Henrique Gomes Panini" userId="cc6a5c77081c362d" providerId="LiveId" clId="{EED3D3E7-5518-44F8-8186-31A285105760}" dt="2023-02-02T22:49:50.802" v="41"/>
          <ac:spMkLst>
            <pc:docMk/>
            <pc:sldMk cId="3036007438" sldId="259"/>
            <ac:spMk id="46" creationId="{83D6D3F7-1DF9-3C33-F601-92DD6A5C5995}"/>
          </ac:spMkLst>
        </pc:spChg>
        <pc:spChg chg="mod">
          <ac:chgData name="Thiago Henrique Gomes Panini" userId="cc6a5c77081c362d" providerId="LiveId" clId="{EED3D3E7-5518-44F8-8186-31A285105760}" dt="2023-02-02T22:49:50.802" v="41"/>
          <ac:spMkLst>
            <pc:docMk/>
            <pc:sldMk cId="3036007438" sldId="259"/>
            <ac:spMk id="47" creationId="{7841BEC7-FF17-6C4E-42D8-7D9FE1D89E49}"/>
          </ac:spMkLst>
        </pc:spChg>
        <pc:spChg chg="mod">
          <ac:chgData name="Thiago Henrique Gomes Panini" userId="cc6a5c77081c362d" providerId="LiveId" clId="{EED3D3E7-5518-44F8-8186-31A285105760}" dt="2023-02-02T22:49:50.802" v="41"/>
          <ac:spMkLst>
            <pc:docMk/>
            <pc:sldMk cId="3036007438" sldId="259"/>
            <ac:spMk id="48" creationId="{099D610C-0262-834D-E915-7737AB3F6CEE}"/>
          </ac:spMkLst>
        </pc:spChg>
        <pc:spChg chg="mod">
          <ac:chgData name="Thiago Henrique Gomes Panini" userId="cc6a5c77081c362d" providerId="LiveId" clId="{EED3D3E7-5518-44F8-8186-31A285105760}" dt="2023-02-02T22:48:01.747" v="20" actId="1076"/>
          <ac:spMkLst>
            <pc:docMk/>
            <pc:sldMk cId="3036007438" sldId="259"/>
            <ac:spMk id="1050" creationId="{1EE51D3F-B3DC-86F0-168E-3C036C1445BE}"/>
          </ac:spMkLst>
        </pc:spChg>
        <pc:spChg chg="mod">
          <ac:chgData name="Thiago Henrique Gomes Panini" userId="cc6a5c77081c362d" providerId="LiveId" clId="{EED3D3E7-5518-44F8-8186-31A285105760}" dt="2023-02-02T22:48:01.747" v="20" actId="1076"/>
          <ac:spMkLst>
            <pc:docMk/>
            <pc:sldMk cId="3036007438" sldId="259"/>
            <ac:spMk id="1051" creationId="{8F9F1410-446A-45B1-5EC7-D417DF28D9D4}"/>
          </ac:spMkLst>
        </pc:spChg>
        <pc:spChg chg="mod">
          <ac:chgData name="Thiago Henrique Gomes Panini" userId="cc6a5c77081c362d" providerId="LiveId" clId="{EED3D3E7-5518-44F8-8186-31A285105760}" dt="2023-02-02T22:48:01.747" v="20" actId="1076"/>
          <ac:spMkLst>
            <pc:docMk/>
            <pc:sldMk cId="3036007438" sldId="259"/>
            <ac:spMk id="1052" creationId="{EF46B160-EF9D-B789-99A5-75AA2A2B2AE5}"/>
          </ac:spMkLst>
        </pc:spChg>
        <pc:spChg chg="mod">
          <ac:chgData name="Thiago Henrique Gomes Panini" userId="cc6a5c77081c362d" providerId="LiveId" clId="{EED3D3E7-5518-44F8-8186-31A285105760}" dt="2023-02-02T22:48:01.747" v="20" actId="1076"/>
          <ac:spMkLst>
            <pc:docMk/>
            <pc:sldMk cId="3036007438" sldId="259"/>
            <ac:spMk id="1053" creationId="{9F31A454-3A6B-B46F-CD2B-D4BD92CACFDA}"/>
          </ac:spMkLst>
        </pc:spChg>
        <pc:spChg chg="mod">
          <ac:chgData name="Thiago Henrique Gomes Panini" userId="cc6a5c77081c362d" providerId="LiveId" clId="{EED3D3E7-5518-44F8-8186-31A285105760}" dt="2023-02-02T22:48:01.747" v="20" actId="1076"/>
          <ac:spMkLst>
            <pc:docMk/>
            <pc:sldMk cId="3036007438" sldId="259"/>
            <ac:spMk id="1054" creationId="{A4E25FDF-DF02-2BFE-B238-4D615DA47F40}"/>
          </ac:spMkLst>
        </pc:spChg>
        <pc:spChg chg="mod">
          <ac:chgData name="Thiago Henrique Gomes Panini" userId="cc6a5c77081c362d" providerId="LiveId" clId="{EED3D3E7-5518-44F8-8186-31A285105760}" dt="2023-02-02T22:48:01.747" v="20" actId="1076"/>
          <ac:spMkLst>
            <pc:docMk/>
            <pc:sldMk cId="3036007438" sldId="259"/>
            <ac:spMk id="1055" creationId="{9F12A7EB-AD79-39E1-2399-93FAA699F34A}"/>
          </ac:spMkLst>
        </pc:spChg>
        <pc:spChg chg="mod">
          <ac:chgData name="Thiago Henrique Gomes Panini" userId="cc6a5c77081c362d" providerId="LiveId" clId="{EED3D3E7-5518-44F8-8186-31A285105760}" dt="2023-02-02T22:48:01.747" v="20" actId="1076"/>
          <ac:spMkLst>
            <pc:docMk/>
            <pc:sldMk cId="3036007438" sldId="259"/>
            <ac:spMk id="1056" creationId="{97C0E948-CC7E-C982-A80B-3A5A99CFA150}"/>
          </ac:spMkLst>
        </pc:spChg>
        <pc:spChg chg="mod">
          <ac:chgData name="Thiago Henrique Gomes Panini" userId="cc6a5c77081c362d" providerId="LiveId" clId="{EED3D3E7-5518-44F8-8186-31A285105760}" dt="2023-02-02T22:48:01.747" v="20" actId="1076"/>
          <ac:spMkLst>
            <pc:docMk/>
            <pc:sldMk cId="3036007438" sldId="259"/>
            <ac:spMk id="1057" creationId="{AFAEC4B0-1856-85AF-FCE4-DF95B41A50E0}"/>
          </ac:spMkLst>
        </pc:spChg>
        <pc:spChg chg="mod">
          <ac:chgData name="Thiago Henrique Gomes Panini" userId="cc6a5c77081c362d" providerId="LiveId" clId="{EED3D3E7-5518-44F8-8186-31A285105760}" dt="2023-02-02T22:48:01.747" v="20" actId="1076"/>
          <ac:spMkLst>
            <pc:docMk/>
            <pc:sldMk cId="3036007438" sldId="259"/>
            <ac:spMk id="1058" creationId="{735FF663-18C1-DA92-8A7C-A9A93890320C}"/>
          </ac:spMkLst>
        </pc:spChg>
        <pc:spChg chg="mod">
          <ac:chgData name="Thiago Henrique Gomes Panini" userId="cc6a5c77081c362d" providerId="LiveId" clId="{EED3D3E7-5518-44F8-8186-31A285105760}" dt="2023-02-02T22:48:01.747" v="20" actId="1076"/>
          <ac:spMkLst>
            <pc:docMk/>
            <pc:sldMk cId="3036007438" sldId="259"/>
            <ac:spMk id="1059" creationId="{B7BE4714-2F0C-8563-C891-9E7094FD52D8}"/>
          </ac:spMkLst>
        </pc:spChg>
        <pc:spChg chg="mod">
          <ac:chgData name="Thiago Henrique Gomes Panini" userId="cc6a5c77081c362d" providerId="LiveId" clId="{EED3D3E7-5518-44F8-8186-31A285105760}" dt="2023-02-02T22:48:01.747" v="20" actId="1076"/>
          <ac:spMkLst>
            <pc:docMk/>
            <pc:sldMk cId="3036007438" sldId="259"/>
            <ac:spMk id="1060" creationId="{A339AED0-0FB4-9F2E-3729-2E5A900F7208}"/>
          </ac:spMkLst>
        </pc:spChg>
        <pc:spChg chg="mod">
          <ac:chgData name="Thiago Henrique Gomes Panini" userId="cc6a5c77081c362d" providerId="LiveId" clId="{EED3D3E7-5518-44F8-8186-31A285105760}" dt="2023-02-02T22:48:01.747" v="20" actId="1076"/>
          <ac:spMkLst>
            <pc:docMk/>
            <pc:sldMk cId="3036007438" sldId="259"/>
            <ac:spMk id="1061" creationId="{B147A35D-C1D1-BB4D-CD93-F2A13E26199B}"/>
          </ac:spMkLst>
        </pc:spChg>
        <pc:spChg chg="mod">
          <ac:chgData name="Thiago Henrique Gomes Panini" userId="cc6a5c77081c362d" providerId="LiveId" clId="{EED3D3E7-5518-44F8-8186-31A285105760}" dt="2023-02-02T22:48:01.747" v="20" actId="1076"/>
          <ac:spMkLst>
            <pc:docMk/>
            <pc:sldMk cId="3036007438" sldId="259"/>
            <ac:spMk id="1062" creationId="{A6F7B566-8855-5263-CEF6-ABAD17BB03FB}"/>
          </ac:spMkLst>
        </pc:spChg>
        <pc:spChg chg="mod">
          <ac:chgData name="Thiago Henrique Gomes Panini" userId="cc6a5c77081c362d" providerId="LiveId" clId="{EED3D3E7-5518-44F8-8186-31A285105760}" dt="2023-02-02T22:48:01.747" v="20" actId="1076"/>
          <ac:spMkLst>
            <pc:docMk/>
            <pc:sldMk cId="3036007438" sldId="259"/>
            <ac:spMk id="1063" creationId="{E1A38752-B55C-BA05-0FAA-024227E44D4E}"/>
          </ac:spMkLst>
        </pc:spChg>
        <pc:spChg chg="mod">
          <ac:chgData name="Thiago Henrique Gomes Panini" userId="cc6a5c77081c362d" providerId="LiveId" clId="{EED3D3E7-5518-44F8-8186-31A285105760}" dt="2023-02-02T22:48:01.747" v="20" actId="1076"/>
          <ac:spMkLst>
            <pc:docMk/>
            <pc:sldMk cId="3036007438" sldId="259"/>
            <ac:spMk id="1064" creationId="{5A6B6219-87DC-0582-492C-D4C85989D86C}"/>
          </ac:spMkLst>
        </pc:spChg>
        <pc:spChg chg="mod">
          <ac:chgData name="Thiago Henrique Gomes Panini" userId="cc6a5c77081c362d" providerId="LiveId" clId="{EED3D3E7-5518-44F8-8186-31A285105760}" dt="2023-02-02T22:48:01.747" v="20" actId="1076"/>
          <ac:spMkLst>
            <pc:docMk/>
            <pc:sldMk cId="3036007438" sldId="259"/>
            <ac:spMk id="1065" creationId="{818F2099-EB26-54D4-624A-B149BAF5C08A}"/>
          </ac:spMkLst>
        </pc:spChg>
        <pc:spChg chg="mod">
          <ac:chgData name="Thiago Henrique Gomes Panini" userId="cc6a5c77081c362d" providerId="LiveId" clId="{EED3D3E7-5518-44F8-8186-31A285105760}" dt="2023-02-02T22:48:01.747" v="20" actId="1076"/>
          <ac:spMkLst>
            <pc:docMk/>
            <pc:sldMk cId="3036007438" sldId="259"/>
            <ac:spMk id="1066" creationId="{9DC1C88A-2868-AC8B-99F9-BC062752B4A2}"/>
          </ac:spMkLst>
        </pc:spChg>
        <pc:spChg chg="mod">
          <ac:chgData name="Thiago Henrique Gomes Panini" userId="cc6a5c77081c362d" providerId="LiveId" clId="{EED3D3E7-5518-44F8-8186-31A285105760}" dt="2023-02-02T22:48:01.747" v="20" actId="1076"/>
          <ac:spMkLst>
            <pc:docMk/>
            <pc:sldMk cId="3036007438" sldId="259"/>
            <ac:spMk id="1067" creationId="{F5C5CBA9-D5DD-BA1B-D3DE-C51129D34D5A}"/>
          </ac:spMkLst>
        </pc:spChg>
        <pc:spChg chg="mod">
          <ac:chgData name="Thiago Henrique Gomes Panini" userId="cc6a5c77081c362d" providerId="LiveId" clId="{EED3D3E7-5518-44F8-8186-31A285105760}" dt="2023-02-02T22:48:01.747" v="20" actId="1076"/>
          <ac:spMkLst>
            <pc:docMk/>
            <pc:sldMk cId="3036007438" sldId="259"/>
            <ac:spMk id="1068" creationId="{2E87E23F-3861-C3B7-374B-6DE3090E415F}"/>
          </ac:spMkLst>
        </pc:spChg>
        <pc:spChg chg="mod">
          <ac:chgData name="Thiago Henrique Gomes Panini" userId="cc6a5c77081c362d" providerId="LiveId" clId="{EED3D3E7-5518-44F8-8186-31A285105760}" dt="2023-02-02T22:48:01.747" v="20" actId="1076"/>
          <ac:spMkLst>
            <pc:docMk/>
            <pc:sldMk cId="3036007438" sldId="259"/>
            <ac:spMk id="1069" creationId="{9004CB04-5817-3D62-D5AB-D68765B65B2E}"/>
          </ac:spMkLst>
        </pc:spChg>
        <pc:spChg chg="mod">
          <ac:chgData name="Thiago Henrique Gomes Panini" userId="cc6a5c77081c362d" providerId="LiveId" clId="{EED3D3E7-5518-44F8-8186-31A285105760}" dt="2023-02-02T22:48:01.747" v="20" actId="1076"/>
          <ac:spMkLst>
            <pc:docMk/>
            <pc:sldMk cId="3036007438" sldId="259"/>
            <ac:spMk id="1070" creationId="{16100A93-F871-AD20-C82F-7EFA005E6255}"/>
          </ac:spMkLst>
        </pc:spChg>
        <pc:spChg chg="mod">
          <ac:chgData name="Thiago Henrique Gomes Panini" userId="cc6a5c77081c362d" providerId="LiveId" clId="{EED3D3E7-5518-44F8-8186-31A285105760}" dt="2023-02-02T22:48:01.747" v="20" actId="1076"/>
          <ac:spMkLst>
            <pc:docMk/>
            <pc:sldMk cId="3036007438" sldId="259"/>
            <ac:spMk id="1143" creationId="{17CF3E7B-CE41-5A33-47C2-806BF437E231}"/>
          </ac:spMkLst>
        </pc:spChg>
        <pc:spChg chg="mod">
          <ac:chgData name="Thiago Henrique Gomes Panini" userId="cc6a5c77081c362d" providerId="LiveId" clId="{EED3D3E7-5518-44F8-8186-31A285105760}" dt="2023-02-02T22:48:01.747" v="20" actId="1076"/>
          <ac:spMkLst>
            <pc:docMk/>
            <pc:sldMk cId="3036007438" sldId="259"/>
            <ac:spMk id="1144" creationId="{B5AE6190-B848-421B-E580-364F1B2BBC57}"/>
          </ac:spMkLst>
        </pc:spChg>
        <pc:spChg chg="mod">
          <ac:chgData name="Thiago Henrique Gomes Panini" userId="cc6a5c77081c362d" providerId="LiveId" clId="{EED3D3E7-5518-44F8-8186-31A285105760}" dt="2023-02-02T22:48:01.747" v="20" actId="1076"/>
          <ac:spMkLst>
            <pc:docMk/>
            <pc:sldMk cId="3036007438" sldId="259"/>
            <ac:spMk id="1149" creationId="{DA3DA4E8-E57B-7BFF-E5A9-8BEC62CE9FDA}"/>
          </ac:spMkLst>
        </pc:spChg>
        <pc:spChg chg="mod">
          <ac:chgData name="Thiago Henrique Gomes Panini" userId="cc6a5c77081c362d" providerId="LiveId" clId="{EED3D3E7-5518-44F8-8186-31A285105760}" dt="2023-02-02T22:48:01.747" v="20" actId="1076"/>
          <ac:spMkLst>
            <pc:docMk/>
            <pc:sldMk cId="3036007438" sldId="259"/>
            <ac:spMk id="1150" creationId="{51DCD3AE-8A16-CBEF-BF6B-1A708A69B4A8}"/>
          </ac:spMkLst>
        </pc:spChg>
        <pc:spChg chg="mod">
          <ac:chgData name="Thiago Henrique Gomes Panini" userId="cc6a5c77081c362d" providerId="LiveId" clId="{EED3D3E7-5518-44F8-8186-31A285105760}" dt="2023-02-02T22:48:01.747" v="20" actId="1076"/>
          <ac:spMkLst>
            <pc:docMk/>
            <pc:sldMk cId="3036007438" sldId="259"/>
            <ac:spMk id="1151" creationId="{2B6CDFF6-0284-143C-B621-4AAE8A65A3C8}"/>
          </ac:spMkLst>
        </pc:spChg>
        <pc:spChg chg="mod">
          <ac:chgData name="Thiago Henrique Gomes Panini" userId="cc6a5c77081c362d" providerId="LiveId" clId="{EED3D3E7-5518-44F8-8186-31A285105760}" dt="2023-02-02T22:48:01.747" v="20" actId="1076"/>
          <ac:spMkLst>
            <pc:docMk/>
            <pc:sldMk cId="3036007438" sldId="259"/>
            <ac:spMk id="1152" creationId="{5DE845FB-1B73-B5DF-197E-43A2AC6C5709}"/>
          </ac:spMkLst>
        </pc:spChg>
        <pc:spChg chg="mod">
          <ac:chgData name="Thiago Henrique Gomes Panini" userId="cc6a5c77081c362d" providerId="LiveId" clId="{EED3D3E7-5518-44F8-8186-31A285105760}" dt="2023-02-02T22:48:01.747" v="20" actId="1076"/>
          <ac:spMkLst>
            <pc:docMk/>
            <pc:sldMk cId="3036007438" sldId="259"/>
            <ac:spMk id="1153" creationId="{AC94641F-C33B-9FA2-5984-18C5C5EFA61B}"/>
          </ac:spMkLst>
        </pc:spChg>
        <pc:spChg chg="mod">
          <ac:chgData name="Thiago Henrique Gomes Panini" userId="cc6a5c77081c362d" providerId="LiveId" clId="{EED3D3E7-5518-44F8-8186-31A285105760}" dt="2023-02-02T22:48:01.747" v="20" actId="1076"/>
          <ac:spMkLst>
            <pc:docMk/>
            <pc:sldMk cId="3036007438" sldId="259"/>
            <ac:spMk id="1154" creationId="{63609E8C-ADF3-7EC7-69D0-6EF89159B0A9}"/>
          </ac:spMkLst>
        </pc:spChg>
        <pc:spChg chg="mod">
          <ac:chgData name="Thiago Henrique Gomes Panini" userId="cc6a5c77081c362d" providerId="LiveId" clId="{EED3D3E7-5518-44F8-8186-31A285105760}" dt="2023-02-02T22:48:01.747" v="20" actId="1076"/>
          <ac:spMkLst>
            <pc:docMk/>
            <pc:sldMk cId="3036007438" sldId="259"/>
            <ac:spMk id="1155" creationId="{0FDFD7CE-871F-7266-0525-A46BDC5A3ABA}"/>
          </ac:spMkLst>
        </pc:spChg>
        <pc:spChg chg="mod">
          <ac:chgData name="Thiago Henrique Gomes Panini" userId="cc6a5c77081c362d" providerId="LiveId" clId="{EED3D3E7-5518-44F8-8186-31A285105760}" dt="2023-02-02T22:48:01.747" v="20" actId="1076"/>
          <ac:spMkLst>
            <pc:docMk/>
            <pc:sldMk cId="3036007438" sldId="259"/>
            <ac:spMk id="1156" creationId="{953F104F-29B2-5B8B-9B12-E715999FD863}"/>
          </ac:spMkLst>
        </pc:spChg>
        <pc:spChg chg="mod">
          <ac:chgData name="Thiago Henrique Gomes Panini" userId="cc6a5c77081c362d" providerId="LiveId" clId="{EED3D3E7-5518-44F8-8186-31A285105760}" dt="2023-02-02T22:48:01.747" v="20" actId="1076"/>
          <ac:spMkLst>
            <pc:docMk/>
            <pc:sldMk cId="3036007438" sldId="259"/>
            <ac:spMk id="1157" creationId="{BFFE2098-3E7B-AFD6-DEA1-CB3766293A93}"/>
          </ac:spMkLst>
        </pc:spChg>
        <pc:spChg chg="mod">
          <ac:chgData name="Thiago Henrique Gomes Panini" userId="cc6a5c77081c362d" providerId="LiveId" clId="{EED3D3E7-5518-44F8-8186-31A285105760}" dt="2023-02-02T22:48:01.747" v="20" actId="1076"/>
          <ac:spMkLst>
            <pc:docMk/>
            <pc:sldMk cId="3036007438" sldId="259"/>
            <ac:spMk id="1158" creationId="{B00FA952-687E-2C6E-F7A3-710692AD513B}"/>
          </ac:spMkLst>
        </pc:spChg>
        <pc:spChg chg="mod">
          <ac:chgData name="Thiago Henrique Gomes Panini" userId="cc6a5c77081c362d" providerId="LiveId" clId="{EED3D3E7-5518-44F8-8186-31A285105760}" dt="2023-02-02T22:48:01.747" v="20" actId="1076"/>
          <ac:spMkLst>
            <pc:docMk/>
            <pc:sldMk cId="3036007438" sldId="259"/>
            <ac:spMk id="1159" creationId="{A6C455D5-BDDD-689E-0921-C5F90DCB784D}"/>
          </ac:spMkLst>
        </pc:spChg>
        <pc:spChg chg="mod">
          <ac:chgData name="Thiago Henrique Gomes Panini" userId="cc6a5c77081c362d" providerId="LiveId" clId="{EED3D3E7-5518-44F8-8186-31A285105760}" dt="2023-02-02T22:48:01.747" v="20" actId="1076"/>
          <ac:spMkLst>
            <pc:docMk/>
            <pc:sldMk cId="3036007438" sldId="259"/>
            <ac:spMk id="1160" creationId="{2CACDDDE-41A4-AFD9-2AF1-1077C7DB35EE}"/>
          </ac:spMkLst>
        </pc:spChg>
        <pc:spChg chg="mod">
          <ac:chgData name="Thiago Henrique Gomes Panini" userId="cc6a5c77081c362d" providerId="LiveId" clId="{EED3D3E7-5518-44F8-8186-31A285105760}" dt="2023-02-02T22:48:01.747" v="20" actId="1076"/>
          <ac:spMkLst>
            <pc:docMk/>
            <pc:sldMk cId="3036007438" sldId="259"/>
            <ac:spMk id="1161" creationId="{DDE4EE7F-D3F8-77AF-226C-898560E17B47}"/>
          </ac:spMkLst>
        </pc:spChg>
        <pc:spChg chg="mod">
          <ac:chgData name="Thiago Henrique Gomes Panini" userId="cc6a5c77081c362d" providerId="LiveId" clId="{EED3D3E7-5518-44F8-8186-31A285105760}" dt="2023-02-02T22:48:01.747" v="20" actId="1076"/>
          <ac:spMkLst>
            <pc:docMk/>
            <pc:sldMk cId="3036007438" sldId="259"/>
            <ac:spMk id="1162" creationId="{CDC3F3F7-2826-CB61-6798-46F9DCBA5F0B}"/>
          </ac:spMkLst>
        </pc:spChg>
        <pc:spChg chg="mod">
          <ac:chgData name="Thiago Henrique Gomes Panini" userId="cc6a5c77081c362d" providerId="LiveId" clId="{EED3D3E7-5518-44F8-8186-31A285105760}" dt="2023-02-02T22:48:01.747" v="20" actId="1076"/>
          <ac:spMkLst>
            <pc:docMk/>
            <pc:sldMk cId="3036007438" sldId="259"/>
            <ac:spMk id="1166" creationId="{7D616693-95B1-9D5E-89F3-6A116EC81C40}"/>
          </ac:spMkLst>
        </pc:spChg>
        <pc:grpChg chg="add del mod">
          <ac:chgData name="Thiago Henrique Gomes Panini" userId="cc6a5c77081c362d" providerId="LiveId" clId="{EED3D3E7-5518-44F8-8186-31A285105760}" dt="2023-02-02T22:49:50.625" v="40" actId="478"/>
          <ac:grpSpMkLst>
            <pc:docMk/>
            <pc:sldMk cId="3036007438" sldId="259"/>
            <ac:grpSpMk id="5" creationId="{12B9F7A8-034F-05A7-838E-2D2C946C232C}"/>
          </ac:grpSpMkLst>
        </pc:grpChg>
        <pc:grpChg chg="add mod">
          <ac:chgData name="Thiago Henrique Gomes Panini" userId="cc6a5c77081c362d" providerId="LiveId" clId="{EED3D3E7-5518-44F8-8186-31A285105760}" dt="2023-02-02T22:49:50.802" v="41"/>
          <ac:grpSpMkLst>
            <pc:docMk/>
            <pc:sldMk cId="3036007438" sldId="259"/>
            <ac:grpSpMk id="6" creationId="{6B4C10F0-0B9C-CE74-8A28-D38B9D2BE610}"/>
          </ac:grpSpMkLst>
        </pc:grpChg>
        <pc:grpChg chg="mod">
          <ac:chgData name="Thiago Henrique Gomes Panini" userId="cc6a5c77081c362d" providerId="LiveId" clId="{EED3D3E7-5518-44F8-8186-31A285105760}" dt="2023-02-02T22:49:50.802" v="41"/>
          <ac:grpSpMkLst>
            <pc:docMk/>
            <pc:sldMk cId="3036007438" sldId="259"/>
            <ac:grpSpMk id="9" creationId="{5A18A5A0-3712-B04A-E2A1-8357C5F12CBB}"/>
          </ac:grpSpMkLst>
        </pc:grpChg>
        <pc:grpChg chg="mod">
          <ac:chgData name="Thiago Henrique Gomes Panini" userId="cc6a5c77081c362d" providerId="LiveId" clId="{EED3D3E7-5518-44F8-8186-31A285105760}" dt="2023-02-02T22:49:50.802" v="41"/>
          <ac:grpSpMkLst>
            <pc:docMk/>
            <pc:sldMk cId="3036007438" sldId="259"/>
            <ac:grpSpMk id="31" creationId="{5DC1450A-7891-A356-939E-72AAC1F01E4A}"/>
          </ac:grpSpMkLst>
        </pc:grpChg>
        <pc:grpChg chg="mod">
          <ac:chgData name="Thiago Henrique Gomes Panini" userId="cc6a5c77081c362d" providerId="LiveId" clId="{EED3D3E7-5518-44F8-8186-31A285105760}" dt="2023-02-02T22:49:50.802" v="41"/>
          <ac:grpSpMkLst>
            <pc:docMk/>
            <pc:sldMk cId="3036007438" sldId="259"/>
            <ac:grpSpMk id="32" creationId="{1D9C0061-3FCE-A7CD-E192-FDB6888E5A5B}"/>
          </ac:grpSpMkLst>
        </pc:grpChg>
        <pc:grpChg chg="mod">
          <ac:chgData name="Thiago Henrique Gomes Panini" userId="cc6a5c77081c362d" providerId="LiveId" clId="{EED3D3E7-5518-44F8-8186-31A285105760}" dt="2023-02-02T22:48:01.747" v="20" actId="1076"/>
          <ac:grpSpMkLst>
            <pc:docMk/>
            <pc:sldMk cId="3036007438" sldId="259"/>
            <ac:grpSpMk id="1148" creationId="{5A6C24D8-0877-2508-EB8C-1DDC12E39BE9}"/>
          </ac:grpSpMkLst>
        </pc:grpChg>
        <pc:grpChg chg="mod">
          <ac:chgData name="Thiago Henrique Gomes Panini" userId="cc6a5c77081c362d" providerId="LiveId" clId="{EED3D3E7-5518-44F8-8186-31A285105760}" dt="2023-02-02T22:48:01.747" v="20" actId="1076"/>
          <ac:grpSpMkLst>
            <pc:docMk/>
            <pc:sldMk cId="3036007438" sldId="259"/>
            <ac:grpSpMk id="1167" creationId="{A8467298-6BD7-FA7F-453B-BECE4B28E178}"/>
          </ac:grpSpMkLst>
        </pc:grpChg>
        <pc:grpChg chg="mod">
          <ac:chgData name="Thiago Henrique Gomes Panini" userId="cc6a5c77081c362d" providerId="LiveId" clId="{EED3D3E7-5518-44F8-8186-31A285105760}" dt="2023-02-02T22:48:01.747" v="20" actId="1076"/>
          <ac:grpSpMkLst>
            <pc:docMk/>
            <pc:sldMk cId="3036007438" sldId="259"/>
            <ac:grpSpMk id="1168" creationId="{CA7C1B79-CFAE-3D5C-4A5C-45037E9CF544}"/>
          </ac:grpSpMkLst>
        </pc:grpChg>
        <pc:picChg chg="del">
          <ac:chgData name="Thiago Henrique Gomes Panini" userId="cc6a5c77081c362d" providerId="LiveId" clId="{EED3D3E7-5518-44F8-8186-31A285105760}" dt="2023-02-02T22:46:24.762" v="3" actId="478"/>
          <ac:picMkLst>
            <pc:docMk/>
            <pc:sldMk cId="3036007438" sldId="259"/>
            <ac:picMk id="3" creationId="{39960343-45E6-B0E5-690D-C58DBC153DFB}"/>
          </ac:picMkLst>
        </pc:picChg>
        <pc:picChg chg="add mod ord modCrop">
          <ac:chgData name="Thiago Henrique Gomes Panini" userId="cc6a5c77081c362d" providerId="LiveId" clId="{EED3D3E7-5518-44F8-8186-31A285105760}" dt="2023-02-02T22:48:36.218" v="21"/>
          <ac:picMkLst>
            <pc:docMk/>
            <pc:sldMk cId="3036007438" sldId="259"/>
            <ac:picMk id="4" creationId="{FDE66BC6-EF51-2AD8-CEEA-59AC01E311D8}"/>
          </ac:picMkLst>
        </pc:picChg>
        <pc:picChg chg="mod">
          <ac:chgData name="Thiago Henrique Gomes Panini" userId="cc6a5c77081c362d" providerId="LiveId" clId="{EED3D3E7-5518-44F8-8186-31A285105760}" dt="2023-02-02T22:49:50.802" v="41"/>
          <ac:picMkLst>
            <pc:docMk/>
            <pc:sldMk cId="3036007438" sldId="259"/>
            <ac:picMk id="33" creationId="{35447799-36E1-5D51-39F9-E656AD3ED891}"/>
          </ac:picMkLst>
        </pc:picChg>
        <pc:picChg chg="mod">
          <ac:chgData name="Thiago Henrique Gomes Panini" userId="cc6a5c77081c362d" providerId="LiveId" clId="{EED3D3E7-5518-44F8-8186-31A285105760}" dt="2023-02-02T22:48:01.747" v="20" actId="1076"/>
          <ac:picMkLst>
            <pc:docMk/>
            <pc:sldMk cId="3036007438" sldId="259"/>
            <ac:picMk id="1165" creationId="{FF731249-6EF1-A273-79D6-1DAEDB44E23C}"/>
          </ac:picMkLst>
        </pc:picChg>
      </pc:sldChg>
      <pc:sldChg chg="addSp delSp modSp add mod ord">
        <pc:chgData name="Thiago Henrique Gomes Panini" userId="cc6a5c77081c362d" providerId="LiveId" clId="{EED3D3E7-5518-44F8-8186-31A285105760}" dt="2023-02-02T23:05:19.624" v="206"/>
        <pc:sldMkLst>
          <pc:docMk/>
          <pc:sldMk cId="378657593" sldId="260"/>
        </pc:sldMkLst>
        <pc:spChg chg="mod">
          <ac:chgData name="Thiago Henrique Gomes Panini" userId="cc6a5c77081c362d" providerId="LiveId" clId="{EED3D3E7-5518-44F8-8186-31A285105760}" dt="2023-02-02T23:05:19.624" v="206"/>
          <ac:spMkLst>
            <pc:docMk/>
            <pc:sldMk cId="378657593" sldId="260"/>
            <ac:spMk id="7" creationId="{430CF69E-DF51-708D-67A0-528444AE9C11}"/>
          </ac:spMkLst>
        </pc:spChg>
        <pc:spChg chg="mod">
          <ac:chgData name="Thiago Henrique Gomes Panini" userId="cc6a5c77081c362d" providerId="LiveId" clId="{EED3D3E7-5518-44F8-8186-31A285105760}" dt="2023-02-02T23:05:19.624" v="206"/>
          <ac:spMkLst>
            <pc:docMk/>
            <pc:sldMk cId="378657593" sldId="260"/>
            <ac:spMk id="8" creationId="{FAD61109-80C1-4F61-A965-65E88BC35B0B}"/>
          </ac:spMkLst>
        </pc:spChg>
        <pc:spChg chg="mod">
          <ac:chgData name="Thiago Henrique Gomes Panini" userId="cc6a5c77081c362d" providerId="LiveId" clId="{EED3D3E7-5518-44F8-8186-31A285105760}" dt="2023-02-02T23:05:19.624" v="206"/>
          <ac:spMkLst>
            <pc:docMk/>
            <pc:sldMk cId="378657593" sldId="260"/>
            <ac:spMk id="9" creationId="{32B351B9-A847-D911-034A-5DF82D164F68}"/>
          </ac:spMkLst>
        </pc:spChg>
        <pc:spChg chg="mod">
          <ac:chgData name="Thiago Henrique Gomes Panini" userId="cc6a5c77081c362d" providerId="LiveId" clId="{EED3D3E7-5518-44F8-8186-31A285105760}" dt="2023-02-02T23:05:19.624" v="206"/>
          <ac:spMkLst>
            <pc:docMk/>
            <pc:sldMk cId="378657593" sldId="260"/>
            <ac:spMk id="10" creationId="{2A97AFD1-DB96-5CBD-D562-86EE72586616}"/>
          </ac:spMkLst>
        </pc:spChg>
        <pc:spChg chg="mod">
          <ac:chgData name="Thiago Henrique Gomes Panini" userId="cc6a5c77081c362d" providerId="LiveId" clId="{EED3D3E7-5518-44F8-8186-31A285105760}" dt="2023-02-02T23:05:19.624" v="206"/>
          <ac:spMkLst>
            <pc:docMk/>
            <pc:sldMk cId="378657593" sldId="260"/>
            <ac:spMk id="11" creationId="{8E961FA4-96B6-BD21-0EFC-B7355F36C33C}"/>
          </ac:spMkLst>
        </pc:spChg>
        <pc:spChg chg="mod">
          <ac:chgData name="Thiago Henrique Gomes Panini" userId="cc6a5c77081c362d" providerId="LiveId" clId="{EED3D3E7-5518-44F8-8186-31A285105760}" dt="2023-02-02T23:05:19.624" v="206"/>
          <ac:spMkLst>
            <pc:docMk/>
            <pc:sldMk cId="378657593" sldId="260"/>
            <ac:spMk id="12" creationId="{2514DC02-7559-6070-EC0C-7C19347B68DF}"/>
          </ac:spMkLst>
        </pc:spChg>
        <pc:spChg chg="mod">
          <ac:chgData name="Thiago Henrique Gomes Panini" userId="cc6a5c77081c362d" providerId="LiveId" clId="{EED3D3E7-5518-44F8-8186-31A285105760}" dt="2023-02-02T23:05:19.624" v="206"/>
          <ac:spMkLst>
            <pc:docMk/>
            <pc:sldMk cId="378657593" sldId="260"/>
            <ac:spMk id="13" creationId="{6DFF780A-3F7D-FF19-A143-A6E85473A9B5}"/>
          </ac:spMkLst>
        </pc:spChg>
        <pc:spChg chg="mod">
          <ac:chgData name="Thiago Henrique Gomes Panini" userId="cc6a5c77081c362d" providerId="LiveId" clId="{EED3D3E7-5518-44F8-8186-31A285105760}" dt="2023-02-02T23:05:19.624" v="206"/>
          <ac:spMkLst>
            <pc:docMk/>
            <pc:sldMk cId="378657593" sldId="260"/>
            <ac:spMk id="14" creationId="{BEF93E92-34F4-4476-921F-EEC1B2DFBF68}"/>
          </ac:spMkLst>
        </pc:spChg>
        <pc:spChg chg="mod">
          <ac:chgData name="Thiago Henrique Gomes Panini" userId="cc6a5c77081c362d" providerId="LiveId" clId="{EED3D3E7-5518-44F8-8186-31A285105760}" dt="2023-02-02T23:05:19.624" v="206"/>
          <ac:spMkLst>
            <pc:docMk/>
            <pc:sldMk cId="378657593" sldId="260"/>
            <ac:spMk id="15" creationId="{DE28D2EF-48D6-9886-A61D-7F915E7EF0ED}"/>
          </ac:spMkLst>
        </pc:spChg>
        <pc:spChg chg="mod">
          <ac:chgData name="Thiago Henrique Gomes Panini" userId="cc6a5c77081c362d" providerId="LiveId" clId="{EED3D3E7-5518-44F8-8186-31A285105760}" dt="2023-02-02T23:05:19.624" v="206"/>
          <ac:spMkLst>
            <pc:docMk/>
            <pc:sldMk cId="378657593" sldId="260"/>
            <ac:spMk id="16" creationId="{3A1B6991-E285-5CF3-7818-7B35E92E6AE3}"/>
          </ac:spMkLst>
        </pc:spChg>
        <pc:spChg chg="mod">
          <ac:chgData name="Thiago Henrique Gomes Panini" userId="cc6a5c77081c362d" providerId="LiveId" clId="{EED3D3E7-5518-44F8-8186-31A285105760}" dt="2023-02-02T23:05:19.624" v="206"/>
          <ac:spMkLst>
            <pc:docMk/>
            <pc:sldMk cId="378657593" sldId="260"/>
            <ac:spMk id="17" creationId="{4BFDB4F8-EF1D-05F9-CE70-33FB6C8B33E5}"/>
          </ac:spMkLst>
        </pc:spChg>
        <pc:spChg chg="mod">
          <ac:chgData name="Thiago Henrique Gomes Panini" userId="cc6a5c77081c362d" providerId="LiveId" clId="{EED3D3E7-5518-44F8-8186-31A285105760}" dt="2023-02-02T23:05:19.624" v="206"/>
          <ac:spMkLst>
            <pc:docMk/>
            <pc:sldMk cId="378657593" sldId="260"/>
            <ac:spMk id="18" creationId="{7927B52D-DF6F-13B6-FA45-153868F36A4F}"/>
          </ac:spMkLst>
        </pc:spChg>
        <pc:spChg chg="mod">
          <ac:chgData name="Thiago Henrique Gomes Panini" userId="cc6a5c77081c362d" providerId="LiveId" clId="{EED3D3E7-5518-44F8-8186-31A285105760}" dt="2023-02-02T23:05:19.624" v="206"/>
          <ac:spMkLst>
            <pc:docMk/>
            <pc:sldMk cId="378657593" sldId="260"/>
            <ac:spMk id="19" creationId="{B936F06A-E855-8728-6919-1254D4BF9C1F}"/>
          </ac:spMkLst>
        </pc:spChg>
        <pc:spChg chg="mod">
          <ac:chgData name="Thiago Henrique Gomes Panini" userId="cc6a5c77081c362d" providerId="LiveId" clId="{EED3D3E7-5518-44F8-8186-31A285105760}" dt="2023-02-02T23:05:19.624" v="206"/>
          <ac:spMkLst>
            <pc:docMk/>
            <pc:sldMk cId="378657593" sldId="260"/>
            <ac:spMk id="20" creationId="{3F09BE58-7FE8-B0D0-E5BF-6C0CB8715615}"/>
          </ac:spMkLst>
        </pc:spChg>
        <pc:spChg chg="mod">
          <ac:chgData name="Thiago Henrique Gomes Panini" userId="cc6a5c77081c362d" providerId="LiveId" clId="{EED3D3E7-5518-44F8-8186-31A285105760}" dt="2023-02-02T23:05:19.624" v="206"/>
          <ac:spMkLst>
            <pc:docMk/>
            <pc:sldMk cId="378657593" sldId="260"/>
            <ac:spMk id="21" creationId="{7FA7E104-CDB6-D861-7B1D-50C940AB106E}"/>
          </ac:spMkLst>
        </pc:spChg>
        <pc:spChg chg="mod">
          <ac:chgData name="Thiago Henrique Gomes Panini" userId="cc6a5c77081c362d" providerId="LiveId" clId="{EED3D3E7-5518-44F8-8186-31A285105760}" dt="2023-02-02T23:05:19.624" v="206"/>
          <ac:spMkLst>
            <pc:docMk/>
            <pc:sldMk cId="378657593" sldId="260"/>
            <ac:spMk id="22" creationId="{2A530F5D-AE2F-7476-509B-1D02F7CE76FB}"/>
          </ac:spMkLst>
        </pc:spChg>
        <pc:spChg chg="mod">
          <ac:chgData name="Thiago Henrique Gomes Panini" userId="cc6a5c77081c362d" providerId="LiveId" clId="{EED3D3E7-5518-44F8-8186-31A285105760}" dt="2023-02-02T23:05:19.624" v="206"/>
          <ac:spMkLst>
            <pc:docMk/>
            <pc:sldMk cId="378657593" sldId="260"/>
            <ac:spMk id="23" creationId="{20B6B16D-50FC-9537-9DD6-EE83AE1B6224}"/>
          </ac:spMkLst>
        </pc:spChg>
        <pc:spChg chg="mod">
          <ac:chgData name="Thiago Henrique Gomes Panini" userId="cc6a5c77081c362d" providerId="LiveId" clId="{EED3D3E7-5518-44F8-8186-31A285105760}" dt="2023-02-02T23:05:19.624" v="206"/>
          <ac:spMkLst>
            <pc:docMk/>
            <pc:sldMk cId="378657593" sldId="260"/>
            <ac:spMk id="24" creationId="{CD2229B4-D82A-371D-94BC-E783BEBE74EF}"/>
          </ac:spMkLst>
        </pc:spChg>
        <pc:spChg chg="mod">
          <ac:chgData name="Thiago Henrique Gomes Panini" userId="cc6a5c77081c362d" providerId="LiveId" clId="{EED3D3E7-5518-44F8-8186-31A285105760}" dt="2023-02-02T23:05:19.624" v="206"/>
          <ac:spMkLst>
            <pc:docMk/>
            <pc:sldMk cId="378657593" sldId="260"/>
            <ac:spMk id="25" creationId="{1C61F39E-3211-B294-61B7-620FB6DC67F1}"/>
          </ac:spMkLst>
        </pc:spChg>
        <pc:spChg chg="mod">
          <ac:chgData name="Thiago Henrique Gomes Panini" userId="cc6a5c77081c362d" providerId="LiveId" clId="{EED3D3E7-5518-44F8-8186-31A285105760}" dt="2023-02-02T23:05:19.624" v="206"/>
          <ac:spMkLst>
            <pc:docMk/>
            <pc:sldMk cId="378657593" sldId="260"/>
            <ac:spMk id="26" creationId="{6698142C-1FA1-C4F1-BC55-239CF3A46944}"/>
          </ac:spMkLst>
        </pc:spChg>
        <pc:spChg chg="mod">
          <ac:chgData name="Thiago Henrique Gomes Panini" userId="cc6a5c77081c362d" providerId="LiveId" clId="{EED3D3E7-5518-44F8-8186-31A285105760}" dt="2023-02-02T23:05:19.624" v="206"/>
          <ac:spMkLst>
            <pc:docMk/>
            <pc:sldMk cId="378657593" sldId="260"/>
            <ac:spMk id="27" creationId="{EE5CDD99-EB9A-9F3F-D0A1-2D339DC73413}"/>
          </ac:spMkLst>
        </pc:spChg>
        <pc:spChg chg="mod">
          <ac:chgData name="Thiago Henrique Gomes Panini" userId="cc6a5c77081c362d" providerId="LiveId" clId="{EED3D3E7-5518-44F8-8186-31A285105760}" dt="2023-02-02T23:05:19.624" v="206"/>
          <ac:spMkLst>
            <pc:docMk/>
            <pc:sldMk cId="378657593" sldId="260"/>
            <ac:spMk id="28" creationId="{8E4FBAD9-345A-077E-AA38-B3E07B73140B}"/>
          </ac:spMkLst>
        </pc:spChg>
        <pc:spChg chg="mod">
          <ac:chgData name="Thiago Henrique Gomes Panini" userId="cc6a5c77081c362d" providerId="LiveId" clId="{EED3D3E7-5518-44F8-8186-31A285105760}" dt="2023-02-02T23:05:19.624" v="206"/>
          <ac:spMkLst>
            <pc:docMk/>
            <pc:sldMk cId="378657593" sldId="260"/>
            <ac:spMk id="29" creationId="{A23507CF-208E-75C2-87E0-34DD5E6CBFF7}"/>
          </ac:spMkLst>
        </pc:spChg>
        <pc:spChg chg="mod">
          <ac:chgData name="Thiago Henrique Gomes Panini" userId="cc6a5c77081c362d" providerId="LiveId" clId="{EED3D3E7-5518-44F8-8186-31A285105760}" dt="2023-02-02T23:05:19.624" v="206"/>
          <ac:spMkLst>
            <pc:docMk/>
            <pc:sldMk cId="378657593" sldId="260"/>
            <ac:spMk id="33" creationId="{4EAED1BD-7C58-F830-F00C-F86BE5D9214D}"/>
          </ac:spMkLst>
        </pc:spChg>
        <pc:spChg chg="mod">
          <ac:chgData name="Thiago Henrique Gomes Panini" userId="cc6a5c77081c362d" providerId="LiveId" clId="{EED3D3E7-5518-44F8-8186-31A285105760}" dt="2023-02-02T23:05:19.624" v="206"/>
          <ac:spMkLst>
            <pc:docMk/>
            <pc:sldMk cId="378657593" sldId="260"/>
            <ac:spMk id="34" creationId="{E359A167-3308-8A5B-6365-98D73831CECD}"/>
          </ac:spMkLst>
        </pc:spChg>
        <pc:spChg chg="mod">
          <ac:chgData name="Thiago Henrique Gomes Panini" userId="cc6a5c77081c362d" providerId="LiveId" clId="{EED3D3E7-5518-44F8-8186-31A285105760}" dt="2023-02-02T23:05:19.624" v="206"/>
          <ac:spMkLst>
            <pc:docMk/>
            <pc:sldMk cId="378657593" sldId="260"/>
            <ac:spMk id="35" creationId="{389E977A-01E0-6D82-D57E-80C938B1D4B4}"/>
          </ac:spMkLst>
        </pc:spChg>
        <pc:spChg chg="mod">
          <ac:chgData name="Thiago Henrique Gomes Panini" userId="cc6a5c77081c362d" providerId="LiveId" clId="{EED3D3E7-5518-44F8-8186-31A285105760}" dt="2023-02-02T23:05:19.624" v="206"/>
          <ac:spMkLst>
            <pc:docMk/>
            <pc:sldMk cId="378657593" sldId="260"/>
            <ac:spMk id="36" creationId="{7ABE473D-672C-3199-35E3-435ED977F83C}"/>
          </ac:spMkLst>
        </pc:spChg>
        <pc:spChg chg="mod">
          <ac:chgData name="Thiago Henrique Gomes Panini" userId="cc6a5c77081c362d" providerId="LiveId" clId="{EED3D3E7-5518-44F8-8186-31A285105760}" dt="2023-02-02T23:05:19.624" v="206"/>
          <ac:spMkLst>
            <pc:docMk/>
            <pc:sldMk cId="378657593" sldId="260"/>
            <ac:spMk id="37" creationId="{514CA03E-9BB5-206B-DE9D-26B14591A657}"/>
          </ac:spMkLst>
        </pc:spChg>
        <pc:spChg chg="mod">
          <ac:chgData name="Thiago Henrique Gomes Panini" userId="cc6a5c77081c362d" providerId="LiveId" clId="{EED3D3E7-5518-44F8-8186-31A285105760}" dt="2023-02-02T23:05:19.624" v="206"/>
          <ac:spMkLst>
            <pc:docMk/>
            <pc:sldMk cId="378657593" sldId="260"/>
            <ac:spMk id="38" creationId="{6AB5B29B-EDE1-D047-7AEF-0930DD845EC6}"/>
          </ac:spMkLst>
        </pc:spChg>
        <pc:spChg chg="mod">
          <ac:chgData name="Thiago Henrique Gomes Panini" userId="cc6a5c77081c362d" providerId="LiveId" clId="{EED3D3E7-5518-44F8-8186-31A285105760}" dt="2023-02-02T23:05:19.624" v="206"/>
          <ac:spMkLst>
            <pc:docMk/>
            <pc:sldMk cId="378657593" sldId="260"/>
            <ac:spMk id="39" creationId="{E24DD4EC-ABF8-F2D7-A58D-296A2CC8AC3D}"/>
          </ac:spMkLst>
        </pc:spChg>
        <pc:spChg chg="mod">
          <ac:chgData name="Thiago Henrique Gomes Panini" userId="cc6a5c77081c362d" providerId="LiveId" clId="{EED3D3E7-5518-44F8-8186-31A285105760}" dt="2023-02-02T23:05:19.624" v="206"/>
          <ac:spMkLst>
            <pc:docMk/>
            <pc:sldMk cId="378657593" sldId="260"/>
            <ac:spMk id="40" creationId="{8FF2CBF4-D744-F6E3-3F04-A73B1BC51026}"/>
          </ac:spMkLst>
        </pc:spChg>
        <pc:spChg chg="mod">
          <ac:chgData name="Thiago Henrique Gomes Panini" userId="cc6a5c77081c362d" providerId="LiveId" clId="{EED3D3E7-5518-44F8-8186-31A285105760}" dt="2023-02-02T23:05:19.624" v="206"/>
          <ac:spMkLst>
            <pc:docMk/>
            <pc:sldMk cId="378657593" sldId="260"/>
            <ac:spMk id="41" creationId="{C3090FE1-776A-87E7-AB10-8747C40B9FB0}"/>
          </ac:spMkLst>
        </pc:spChg>
        <pc:spChg chg="mod">
          <ac:chgData name="Thiago Henrique Gomes Panini" userId="cc6a5c77081c362d" providerId="LiveId" clId="{EED3D3E7-5518-44F8-8186-31A285105760}" dt="2023-02-02T23:05:19.624" v="206"/>
          <ac:spMkLst>
            <pc:docMk/>
            <pc:sldMk cId="378657593" sldId="260"/>
            <ac:spMk id="42" creationId="{2FF22686-315B-B125-80DA-2D1F0435AFFE}"/>
          </ac:spMkLst>
        </pc:spChg>
        <pc:spChg chg="mod">
          <ac:chgData name="Thiago Henrique Gomes Panini" userId="cc6a5c77081c362d" providerId="LiveId" clId="{EED3D3E7-5518-44F8-8186-31A285105760}" dt="2023-02-02T23:05:19.624" v="206"/>
          <ac:spMkLst>
            <pc:docMk/>
            <pc:sldMk cId="378657593" sldId="260"/>
            <ac:spMk id="43" creationId="{5490EC1F-CDE4-6494-F933-868D1F117F10}"/>
          </ac:spMkLst>
        </pc:spChg>
        <pc:spChg chg="mod">
          <ac:chgData name="Thiago Henrique Gomes Panini" userId="cc6a5c77081c362d" providerId="LiveId" clId="{EED3D3E7-5518-44F8-8186-31A285105760}" dt="2023-02-02T23:05:19.624" v="206"/>
          <ac:spMkLst>
            <pc:docMk/>
            <pc:sldMk cId="378657593" sldId="260"/>
            <ac:spMk id="44" creationId="{30915874-6263-CD44-84E2-001A766C08A1}"/>
          </ac:spMkLst>
        </pc:spChg>
        <pc:spChg chg="mod">
          <ac:chgData name="Thiago Henrique Gomes Panini" userId="cc6a5c77081c362d" providerId="LiveId" clId="{EED3D3E7-5518-44F8-8186-31A285105760}" dt="2023-02-02T23:05:19.624" v="206"/>
          <ac:spMkLst>
            <pc:docMk/>
            <pc:sldMk cId="378657593" sldId="260"/>
            <ac:spMk id="45" creationId="{7EFA5E5F-304E-B1AB-DB6E-55A9CA70CFD5}"/>
          </ac:spMkLst>
        </pc:spChg>
        <pc:spChg chg="mod">
          <ac:chgData name="Thiago Henrique Gomes Panini" userId="cc6a5c77081c362d" providerId="LiveId" clId="{EED3D3E7-5518-44F8-8186-31A285105760}" dt="2023-02-02T23:05:19.624" v="206"/>
          <ac:spMkLst>
            <pc:docMk/>
            <pc:sldMk cId="378657593" sldId="260"/>
            <ac:spMk id="46" creationId="{E4DC32DA-764C-93EA-2A17-7091415123BB}"/>
          </ac:spMkLst>
        </pc:spChg>
        <pc:spChg chg="mod">
          <ac:chgData name="Thiago Henrique Gomes Panini" userId="cc6a5c77081c362d" providerId="LiveId" clId="{EED3D3E7-5518-44F8-8186-31A285105760}" dt="2023-02-02T23:05:19.624" v="206"/>
          <ac:spMkLst>
            <pc:docMk/>
            <pc:sldMk cId="378657593" sldId="260"/>
            <ac:spMk id="47" creationId="{EC572684-73EF-A4EF-0D7D-3F51A16E0185}"/>
          </ac:spMkLst>
        </pc:spChg>
        <pc:spChg chg="del mod topLvl">
          <ac:chgData name="Thiago Henrique Gomes Panini" userId="cc6a5c77081c362d" providerId="LiveId" clId="{EED3D3E7-5518-44F8-8186-31A285105760}" dt="2023-02-02T23:05:19.340" v="205" actId="478"/>
          <ac:spMkLst>
            <pc:docMk/>
            <pc:sldMk cId="378657593" sldId="260"/>
            <ac:spMk id="1050" creationId="{1EE51D3F-B3DC-86F0-168E-3C036C1445BE}"/>
          </ac:spMkLst>
        </pc:spChg>
        <pc:spChg chg="del mod topLvl">
          <ac:chgData name="Thiago Henrique Gomes Panini" userId="cc6a5c77081c362d" providerId="LiveId" clId="{EED3D3E7-5518-44F8-8186-31A285105760}" dt="2023-02-02T23:05:19.340" v="205" actId="478"/>
          <ac:spMkLst>
            <pc:docMk/>
            <pc:sldMk cId="378657593" sldId="260"/>
            <ac:spMk id="1051" creationId="{8F9F1410-446A-45B1-5EC7-D417DF28D9D4}"/>
          </ac:spMkLst>
        </pc:spChg>
        <pc:spChg chg="del mod topLvl">
          <ac:chgData name="Thiago Henrique Gomes Panini" userId="cc6a5c77081c362d" providerId="LiveId" clId="{EED3D3E7-5518-44F8-8186-31A285105760}" dt="2023-02-02T23:05:19.340" v="205" actId="478"/>
          <ac:spMkLst>
            <pc:docMk/>
            <pc:sldMk cId="378657593" sldId="260"/>
            <ac:spMk id="1052" creationId="{EF46B160-EF9D-B789-99A5-75AA2A2B2AE5}"/>
          </ac:spMkLst>
        </pc:spChg>
        <pc:spChg chg="del mod topLvl">
          <ac:chgData name="Thiago Henrique Gomes Panini" userId="cc6a5c77081c362d" providerId="LiveId" clId="{EED3D3E7-5518-44F8-8186-31A285105760}" dt="2023-02-02T23:05:19.340" v="205" actId="478"/>
          <ac:spMkLst>
            <pc:docMk/>
            <pc:sldMk cId="378657593" sldId="260"/>
            <ac:spMk id="1053" creationId="{9F31A454-3A6B-B46F-CD2B-D4BD92CACFDA}"/>
          </ac:spMkLst>
        </pc:spChg>
        <pc:spChg chg="del mod topLvl">
          <ac:chgData name="Thiago Henrique Gomes Panini" userId="cc6a5c77081c362d" providerId="LiveId" clId="{EED3D3E7-5518-44F8-8186-31A285105760}" dt="2023-02-02T23:05:19.340" v="205" actId="478"/>
          <ac:spMkLst>
            <pc:docMk/>
            <pc:sldMk cId="378657593" sldId="260"/>
            <ac:spMk id="1054" creationId="{A4E25FDF-DF02-2BFE-B238-4D615DA47F40}"/>
          </ac:spMkLst>
        </pc:spChg>
        <pc:spChg chg="del mod topLvl">
          <ac:chgData name="Thiago Henrique Gomes Panini" userId="cc6a5c77081c362d" providerId="LiveId" clId="{EED3D3E7-5518-44F8-8186-31A285105760}" dt="2023-02-02T23:05:19.340" v="205" actId="478"/>
          <ac:spMkLst>
            <pc:docMk/>
            <pc:sldMk cId="378657593" sldId="260"/>
            <ac:spMk id="1055" creationId="{9F12A7EB-AD79-39E1-2399-93FAA699F34A}"/>
          </ac:spMkLst>
        </pc:spChg>
        <pc:spChg chg="del mod topLvl">
          <ac:chgData name="Thiago Henrique Gomes Panini" userId="cc6a5c77081c362d" providerId="LiveId" clId="{EED3D3E7-5518-44F8-8186-31A285105760}" dt="2023-02-02T23:05:19.340" v="205" actId="478"/>
          <ac:spMkLst>
            <pc:docMk/>
            <pc:sldMk cId="378657593" sldId="260"/>
            <ac:spMk id="1056" creationId="{97C0E948-CC7E-C982-A80B-3A5A99CFA150}"/>
          </ac:spMkLst>
        </pc:spChg>
        <pc:spChg chg="del mod topLvl">
          <ac:chgData name="Thiago Henrique Gomes Panini" userId="cc6a5c77081c362d" providerId="LiveId" clId="{EED3D3E7-5518-44F8-8186-31A285105760}" dt="2023-02-02T23:05:19.340" v="205" actId="478"/>
          <ac:spMkLst>
            <pc:docMk/>
            <pc:sldMk cId="378657593" sldId="260"/>
            <ac:spMk id="1057" creationId="{AFAEC4B0-1856-85AF-FCE4-DF95B41A50E0}"/>
          </ac:spMkLst>
        </pc:spChg>
        <pc:spChg chg="del mod topLvl">
          <ac:chgData name="Thiago Henrique Gomes Panini" userId="cc6a5c77081c362d" providerId="LiveId" clId="{EED3D3E7-5518-44F8-8186-31A285105760}" dt="2023-02-02T23:05:19.340" v="205" actId="478"/>
          <ac:spMkLst>
            <pc:docMk/>
            <pc:sldMk cId="378657593" sldId="260"/>
            <ac:spMk id="1058" creationId="{735FF663-18C1-DA92-8A7C-A9A93890320C}"/>
          </ac:spMkLst>
        </pc:spChg>
        <pc:spChg chg="del mod topLvl">
          <ac:chgData name="Thiago Henrique Gomes Panini" userId="cc6a5c77081c362d" providerId="LiveId" clId="{EED3D3E7-5518-44F8-8186-31A285105760}" dt="2023-02-02T23:05:19.340" v="205" actId="478"/>
          <ac:spMkLst>
            <pc:docMk/>
            <pc:sldMk cId="378657593" sldId="260"/>
            <ac:spMk id="1059" creationId="{B7BE4714-2F0C-8563-C891-9E7094FD52D8}"/>
          </ac:spMkLst>
        </pc:spChg>
        <pc:spChg chg="del mod topLvl">
          <ac:chgData name="Thiago Henrique Gomes Panini" userId="cc6a5c77081c362d" providerId="LiveId" clId="{EED3D3E7-5518-44F8-8186-31A285105760}" dt="2023-02-02T23:05:19.340" v="205" actId="478"/>
          <ac:spMkLst>
            <pc:docMk/>
            <pc:sldMk cId="378657593" sldId="260"/>
            <ac:spMk id="1060" creationId="{A339AED0-0FB4-9F2E-3729-2E5A900F7208}"/>
          </ac:spMkLst>
        </pc:spChg>
        <pc:spChg chg="del mod topLvl">
          <ac:chgData name="Thiago Henrique Gomes Panini" userId="cc6a5c77081c362d" providerId="LiveId" clId="{EED3D3E7-5518-44F8-8186-31A285105760}" dt="2023-02-02T23:05:19.340" v="205" actId="478"/>
          <ac:spMkLst>
            <pc:docMk/>
            <pc:sldMk cId="378657593" sldId="260"/>
            <ac:spMk id="1061" creationId="{B147A35D-C1D1-BB4D-CD93-F2A13E26199B}"/>
          </ac:spMkLst>
        </pc:spChg>
        <pc:spChg chg="del mod topLvl">
          <ac:chgData name="Thiago Henrique Gomes Panini" userId="cc6a5c77081c362d" providerId="LiveId" clId="{EED3D3E7-5518-44F8-8186-31A285105760}" dt="2023-02-02T23:05:19.340" v="205" actId="478"/>
          <ac:spMkLst>
            <pc:docMk/>
            <pc:sldMk cId="378657593" sldId="260"/>
            <ac:spMk id="1062" creationId="{A6F7B566-8855-5263-CEF6-ABAD17BB03FB}"/>
          </ac:spMkLst>
        </pc:spChg>
        <pc:spChg chg="del mod topLvl">
          <ac:chgData name="Thiago Henrique Gomes Panini" userId="cc6a5c77081c362d" providerId="LiveId" clId="{EED3D3E7-5518-44F8-8186-31A285105760}" dt="2023-02-02T23:05:19.340" v="205" actId="478"/>
          <ac:spMkLst>
            <pc:docMk/>
            <pc:sldMk cId="378657593" sldId="260"/>
            <ac:spMk id="1063" creationId="{E1A38752-B55C-BA05-0FAA-024227E44D4E}"/>
          </ac:spMkLst>
        </pc:spChg>
        <pc:spChg chg="del mod topLvl">
          <ac:chgData name="Thiago Henrique Gomes Panini" userId="cc6a5c77081c362d" providerId="LiveId" clId="{EED3D3E7-5518-44F8-8186-31A285105760}" dt="2023-02-02T23:05:19.340" v="205" actId="478"/>
          <ac:spMkLst>
            <pc:docMk/>
            <pc:sldMk cId="378657593" sldId="260"/>
            <ac:spMk id="1064" creationId="{5A6B6219-87DC-0582-492C-D4C85989D86C}"/>
          </ac:spMkLst>
        </pc:spChg>
        <pc:spChg chg="del mod topLvl">
          <ac:chgData name="Thiago Henrique Gomes Panini" userId="cc6a5c77081c362d" providerId="LiveId" clId="{EED3D3E7-5518-44F8-8186-31A285105760}" dt="2023-02-02T23:05:19.340" v="205" actId="478"/>
          <ac:spMkLst>
            <pc:docMk/>
            <pc:sldMk cId="378657593" sldId="260"/>
            <ac:spMk id="1065" creationId="{818F2099-EB26-54D4-624A-B149BAF5C08A}"/>
          </ac:spMkLst>
        </pc:spChg>
        <pc:spChg chg="del mod topLvl">
          <ac:chgData name="Thiago Henrique Gomes Panini" userId="cc6a5c77081c362d" providerId="LiveId" clId="{EED3D3E7-5518-44F8-8186-31A285105760}" dt="2023-02-02T23:05:19.340" v="205" actId="478"/>
          <ac:spMkLst>
            <pc:docMk/>
            <pc:sldMk cId="378657593" sldId="260"/>
            <ac:spMk id="1066" creationId="{9DC1C88A-2868-AC8B-99F9-BC062752B4A2}"/>
          </ac:spMkLst>
        </pc:spChg>
        <pc:spChg chg="del mod topLvl">
          <ac:chgData name="Thiago Henrique Gomes Panini" userId="cc6a5c77081c362d" providerId="LiveId" clId="{EED3D3E7-5518-44F8-8186-31A285105760}" dt="2023-02-02T23:05:19.340" v="205" actId="478"/>
          <ac:spMkLst>
            <pc:docMk/>
            <pc:sldMk cId="378657593" sldId="260"/>
            <ac:spMk id="1067" creationId="{F5C5CBA9-D5DD-BA1B-D3DE-C51129D34D5A}"/>
          </ac:spMkLst>
        </pc:spChg>
        <pc:spChg chg="del mod topLvl">
          <ac:chgData name="Thiago Henrique Gomes Panini" userId="cc6a5c77081c362d" providerId="LiveId" clId="{EED3D3E7-5518-44F8-8186-31A285105760}" dt="2023-02-02T23:05:19.340" v="205" actId="478"/>
          <ac:spMkLst>
            <pc:docMk/>
            <pc:sldMk cId="378657593" sldId="260"/>
            <ac:spMk id="1068" creationId="{2E87E23F-3861-C3B7-374B-6DE3090E415F}"/>
          </ac:spMkLst>
        </pc:spChg>
        <pc:spChg chg="del mod topLvl">
          <ac:chgData name="Thiago Henrique Gomes Panini" userId="cc6a5c77081c362d" providerId="LiveId" clId="{EED3D3E7-5518-44F8-8186-31A285105760}" dt="2023-02-02T23:05:19.340" v="205" actId="478"/>
          <ac:spMkLst>
            <pc:docMk/>
            <pc:sldMk cId="378657593" sldId="260"/>
            <ac:spMk id="1069" creationId="{9004CB04-5817-3D62-D5AB-D68765B65B2E}"/>
          </ac:spMkLst>
        </pc:spChg>
        <pc:spChg chg="del mod topLvl">
          <ac:chgData name="Thiago Henrique Gomes Panini" userId="cc6a5c77081c362d" providerId="LiveId" clId="{EED3D3E7-5518-44F8-8186-31A285105760}" dt="2023-02-02T23:05:19.340" v="205" actId="478"/>
          <ac:spMkLst>
            <pc:docMk/>
            <pc:sldMk cId="378657593" sldId="260"/>
            <ac:spMk id="1070" creationId="{16100A93-F871-AD20-C82F-7EFA005E6255}"/>
          </ac:spMkLst>
        </pc:spChg>
        <pc:spChg chg="del mod topLvl">
          <ac:chgData name="Thiago Henrique Gomes Panini" userId="cc6a5c77081c362d" providerId="LiveId" clId="{EED3D3E7-5518-44F8-8186-31A285105760}" dt="2023-02-02T23:05:19.340" v="205" actId="478"/>
          <ac:spMkLst>
            <pc:docMk/>
            <pc:sldMk cId="378657593" sldId="260"/>
            <ac:spMk id="1143" creationId="{17CF3E7B-CE41-5A33-47C2-806BF437E231}"/>
          </ac:spMkLst>
        </pc:spChg>
        <pc:spChg chg="del mod topLvl">
          <ac:chgData name="Thiago Henrique Gomes Panini" userId="cc6a5c77081c362d" providerId="LiveId" clId="{EED3D3E7-5518-44F8-8186-31A285105760}" dt="2023-02-02T23:05:19.340" v="205" actId="478"/>
          <ac:spMkLst>
            <pc:docMk/>
            <pc:sldMk cId="378657593" sldId="260"/>
            <ac:spMk id="1144" creationId="{B5AE6190-B848-421B-E580-364F1B2BBC57}"/>
          </ac:spMkLst>
        </pc:spChg>
        <pc:spChg chg="mod">
          <ac:chgData name="Thiago Henrique Gomes Panini" userId="cc6a5c77081c362d" providerId="LiveId" clId="{EED3D3E7-5518-44F8-8186-31A285105760}" dt="2023-02-02T22:52:33.305" v="56" actId="165"/>
          <ac:spMkLst>
            <pc:docMk/>
            <pc:sldMk cId="378657593" sldId="260"/>
            <ac:spMk id="1149" creationId="{DA3DA4E8-E57B-7BFF-E5A9-8BEC62CE9FDA}"/>
          </ac:spMkLst>
        </pc:spChg>
        <pc:spChg chg="mod">
          <ac:chgData name="Thiago Henrique Gomes Panini" userId="cc6a5c77081c362d" providerId="LiveId" clId="{EED3D3E7-5518-44F8-8186-31A285105760}" dt="2023-02-02T22:52:33.305" v="56" actId="165"/>
          <ac:spMkLst>
            <pc:docMk/>
            <pc:sldMk cId="378657593" sldId="260"/>
            <ac:spMk id="1150" creationId="{51DCD3AE-8A16-CBEF-BF6B-1A708A69B4A8}"/>
          </ac:spMkLst>
        </pc:spChg>
        <pc:spChg chg="mod">
          <ac:chgData name="Thiago Henrique Gomes Panini" userId="cc6a5c77081c362d" providerId="LiveId" clId="{EED3D3E7-5518-44F8-8186-31A285105760}" dt="2023-02-02T22:52:33.305" v="56" actId="165"/>
          <ac:spMkLst>
            <pc:docMk/>
            <pc:sldMk cId="378657593" sldId="260"/>
            <ac:spMk id="1151" creationId="{2B6CDFF6-0284-143C-B621-4AAE8A65A3C8}"/>
          </ac:spMkLst>
        </pc:spChg>
        <pc:spChg chg="mod">
          <ac:chgData name="Thiago Henrique Gomes Panini" userId="cc6a5c77081c362d" providerId="LiveId" clId="{EED3D3E7-5518-44F8-8186-31A285105760}" dt="2023-02-02T22:52:33.305" v="56" actId="165"/>
          <ac:spMkLst>
            <pc:docMk/>
            <pc:sldMk cId="378657593" sldId="260"/>
            <ac:spMk id="1152" creationId="{5DE845FB-1B73-B5DF-197E-43A2AC6C5709}"/>
          </ac:spMkLst>
        </pc:spChg>
        <pc:spChg chg="mod">
          <ac:chgData name="Thiago Henrique Gomes Panini" userId="cc6a5c77081c362d" providerId="LiveId" clId="{EED3D3E7-5518-44F8-8186-31A285105760}" dt="2023-02-02T22:52:33.305" v="56" actId="165"/>
          <ac:spMkLst>
            <pc:docMk/>
            <pc:sldMk cId="378657593" sldId="260"/>
            <ac:spMk id="1153" creationId="{AC94641F-C33B-9FA2-5984-18C5C5EFA61B}"/>
          </ac:spMkLst>
        </pc:spChg>
        <pc:spChg chg="mod">
          <ac:chgData name="Thiago Henrique Gomes Panini" userId="cc6a5c77081c362d" providerId="LiveId" clId="{EED3D3E7-5518-44F8-8186-31A285105760}" dt="2023-02-02T22:52:33.305" v="56" actId="165"/>
          <ac:spMkLst>
            <pc:docMk/>
            <pc:sldMk cId="378657593" sldId="260"/>
            <ac:spMk id="1154" creationId="{63609E8C-ADF3-7EC7-69D0-6EF89159B0A9}"/>
          </ac:spMkLst>
        </pc:spChg>
        <pc:spChg chg="mod">
          <ac:chgData name="Thiago Henrique Gomes Panini" userId="cc6a5c77081c362d" providerId="LiveId" clId="{EED3D3E7-5518-44F8-8186-31A285105760}" dt="2023-02-02T22:52:33.305" v="56" actId="165"/>
          <ac:spMkLst>
            <pc:docMk/>
            <pc:sldMk cId="378657593" sldId="260"/>
            <ac:spMk id="1155" creationId="{0FDFD7CE-871F-7266-0525-A46BDC5A3ABA}"/>
          </ac:spMkLst>
        </pc:spChg>
        <pc:spChg chg="mod">
          <ac:chgData name="Thiago Henrique Gomes Panini" userId="cc6a5c77081c362d" providerId="LiveId" clId="{EED3D3E7-5518-44F8-8186-31A285105760}" dt="2023-02-02T22:52:33.305" v="56" actId="165"/>
          <ac:spMkLst>
            <pc:docMk/>
            <pc:sldMk cId="378657593" sldId="260"/>
            <ac:spMk id="1156" creationId="{953F104F-29B2-5B8B-9B12-E715999FD863}"/>
          </ac:spMkLst>
        </pc:spChg>
        <pc:spChg chg="mod">
          <ac:chgData name="Thiago Henrique Gomes Panini" userId="cc6a5c77081c362d" providerId="LiveId" clId="{EED3D3E7-5518-44F8-8186-31A285105760}" dt="2023-02-02T22:52:33.305" v="56" actId="165"/>
          <ac:spMkLst>
            <pc:docMk/>
            <pc:sldMk cId="378657593" sldId="260"/>
            <ac:spMk id="1157" creationId="{BFFE2098-3E7B-AFD6-DEA1-CB3766293A93}"/>
          </ac:spMkLst>
        </pc:spChg>
        <pc:spChg chg="mod">
          <ac:chgData name="Thiago Henrique Gomes Panini" userId="cc6a5c77081c362d" providerId="LiveId" clId="{EED3D3E7-5518-44F8-8186-31A285105760}" dt="2023-02-02T22:52:33.305" v="56" actId="165"/>
          <ac:spMkLst>
            <pc:docMk/>
            <pc:sldMk cId="378657593" sldId="260"/>
            <ac:spMk id="1158" creationId="{B00FA952-687E-2C6E-F7A3-710692AD513B}"/>
          </ac:spMkLst>
        </pc:spChg>
        <pc:spChg chg="mod">
          <ac:chgData name="Thiago Henrique Gomes Panini" userId="cc6a5c77081c362d" providerId="LiveId" clId="{EED3D3E7-5518-44F8-8186-31A285105760}" dt="2023-02-02T22:52:33.305" v="56" actId="165"/>
          <ac:spMkLst>
            <pc:docMk/>
            <pc:sldMk cId="378657593" sldId="260"/>
            <ac:spMk id="1159" creationId="{A6C455D5-BDDD-689E-0921-C5F90DCB784D}"/>
          </ac:spMkLst>
        </pc:spChg>
        <pc:spChg chg="mod">
          <ac:chgData name="Thiago Henrique Gomes Panini" userId="cc6a5c77081c362d" providerId="LiveId" clId="{EED3D3E7-5518-44F8-8186-31A285105760}" dt="2023-02-02T22:52:33.305" v="56" actId="165"/>
          <ac:spMkLst>
            <pc:docMk/>
            <pc:sldMk cId="378657593" sldId="260"/>
            <ac:spMk id="1160" creationId="{2CACDDDE-41A4-AFD9-2AF1-1077C7DB35EE}"/>
          </ac:spMkLst>
        </pc:spChg>
        <pc:spChg chg="mod">
          <ac:chgData name="Thiago Henrique Gomes Panini" userId="cc6a5c77081c362d" providerId="LiveId" clId="{EED3D3E7-5518-44F8-8186-31A285105760}" dt="2023-02-02T22:52:33.305" v="56" actId="165"/>
          <ac:spMkLst>
            <pc:docMk/>
            <pc:sldMk cId="378657593" sldId="260"/>
            <ac:spMk id="1161" creationId="{DDE4EE7F-D3F8-77AF-226C-898560E17B47}"/>
          </ac:spMkLst>
        </pc:spChg>
        <pc:spChg chg="mod">
          <ac:chgData name="Thiago Henrique Gomes Panini" userId="cc6a5c77081c362d" providerId="LiveId" clId="{EED3D3E7-5518-44F8-8186-31A285105760}" dt="2023-02-02T22:52:33.305" v="56" actId="165"/>
          <ac:spMkLst>
            <pc:docMk/>
            <pc:sldMk cId="378657593" sldId="260"/>
            <ac:spMk id="1162" creationId="{CDC3F3F7-2826-CB61-6798-46F9DCBA5F0B}"/>
          </ac:spMkLst>
        </pc:spChg>
        <pc:spChg chg="mod">
          <ac:chgData name="Thiago Henrique Gomes Panini" userId="cc6a5c77081c362d" providerId="LiveId" clId="{EED3D3E7-5518-44F8-8186-31A285105760}" dt="2023-02-02T22:52:33.305" v="56" actId="165"/>
          <ac:spMkLst>
            <pc:docMk/>
            <pc:sldMk cId="378657593" sldId="260"/>
            <ac:spMk id="1166" creationId="{7D616693-95B1-9D5E-89F3-6A116EC81C40}"/>
          </ac:spMkLst>
        </pc:spChg>
        <pc:grpChg chg="del mod">
          <ac:chgData name="Thiago Henrique Gomes Panini" userId="cc6a5c77081c362d" providerId="LiveId" clId="{EED3D3E7-5518-44F8-8186-31A285105760}" dt="2023-02-02T22:52:27.727" v="55" actId="165"/>
          <ac:grpSpMkLst>
            <pc:docMk/>
            <pc:sldMk cId="378657593" sldId="260"/>
            <ac:grpSpMk id="5" creationId="{12B9F7A8-034F-05A7-838E-2D2C946C232C}"/>
          </ac:grpSpMkLst>
        </pc:grpChg>
        <pc:grpChg chg="add mod">
          <ac:chgData name="Thiago Henrique Gomes Panini" userId="cc6a5c77081c362d" providerId="LiveId" clId="{EED3D3E7-5518-44F8-8186-31A285105760}" dt="2023-02-02T23:05:19.624" v="206"/>
          <ac:grpSpMkLst>
            <pc:docMk/>
            <pc:sldMk cId="378657593" sldId="260"/>
            <ac:grpSpMk id="6" creationId="{99BD9C89-0770-C395-0B69-47A632C9022F}"/>
          </ac:grpSpMkLst>
        </pc:grpChg>
        <pc:grpChg chg="mod">
          <ac:chgData name="Thiago Henrique Gomes Panini" userId="cc6a5c77081c362d" providerId="LiveId" clId="{EED3D3E7-5518-44F8-8186-31A285105760}" dt="2023-02-02T23:05:19.624" v="206"/>
          <ac:grpSpMkLst>
            <pc:docMk/>
            <pc:sldMk cId="378657593" sldId="260"/>
            <ac:grpSpMk id="30" creationId="{E51D1A65-19C4-75FA-0230-C2CDDA357A34}"/>
          </ac:grpSpMkLst>
        </pc:grpChg>
        <pc:grpChg chg="mod">
          <ac:chgData name="Thiago Henrique Gomes Panini" userId="cc6a5c77081c362d" providerId="LiveId" clId="{EED3D3E7-5518-44F8-8186-31A285105760}" dt="2023-02-02T23:05:19.624" v="206"/>
          <ac:grpSpMkLst>
            <pc:docMk/>
            <pc:sldMk cId="378657593" sldId="260"/>
            <ac:grpSpMk id="31" creationId="{89F255DB-B2AD-84E0-118F-0FAABDF21997}"/>
          </ac:grpSpMkLst>
        </pc:grpChg>
        <pc:grpChg chg="mod">
          <ac:chgData name="Thiago Henrique Gomes Panini" userId="cc6a5c77081c362d" providerId="LiveId" clId="{EED3D3E7-5518-44F8-8186-31A285105760}" dt="2023-02-02T22:52:33.305" v="56" actId="165"/>
          <ac:grpSpMkLst>
            <pc:docMk/>
            <pc:sldMk cId="378657593" sldId="260"/>
            <ac:grpSpMk id="1148" creationId="{5A6C24D8-0877-2508-EB8C-1DDC12E39BE9}"/>
          </ac:grpSpMkLst>
        </pc:grpChg>
        <pc:grpChg chg="del mod topLvl">
          <ac:chgData name="Thiago Henrique Gomes Panini" userId="cc6a5c77081c362d" providerId="LiveId" clId="{EED3D3E7-5518-44F8-8186-31A285105760}" dt="2023-02-02T23:05:19.340" v="205" actId="478"/>
          <ac:grpSpMkLst>
            <pc:docMk/>
            <pc:sldMk cId="378657593" sldId="260"/>
            <ac:grpSpMk id="1167" creationId="{A8467298-6BD7-FA7F-453B-BECE4B28E178}"/>
          </ac:grpSpMkLst>
        </pc:grpChg>
        <pc:grpChg chg="del mod topLvl">
          <ac:chgData name="Thiago Henrique Gomes Panini" userId="cc6a5c77081c362d" providerId="LiveId" clId="{EED3D3E7-5518-44F8-8186-31A285105760}" dt="2023-02-02T22:52:33.305" v="56" actId="165"/>
          <ac:grpSpMkLst>
            <pc:docMk/>
            <pc:sldMk cId="378657593" sldId="260"/>
            <ac:grpSpMk id="1168" creationId="{CA7C1B79-CFAE-3D5C-4A5C-45037E9CF544}"/>
          </ac:grpSpMkLst>
        </pc:grpChg>
        <pc:picChg chg="add mod ord modCrop">
          <ac:chgData name="Thiago Henrique Gomes Panini" userId="cc6a5c77081c362d" providerId="LiveId" clId="{EED3D3E7-5518-44F8-8186-31A285105760}" dt="2023-02-02T22:50:08.317" v="45" actId="14100"/>
          <ac:picMkLst>
            <pc:docMk/>
            <pc:sldMk cId="378657593" sldId="260"/>
            <ac:picMk id="3" creationId="{DDDA6DE8-C7C3-138A-C4A5-44EACC0E779D}"/>
          </ac:picMkLst>
        </pc:picChg>
        <pc:picChg chg="del">
          <ac:chgData name="Thiago Henrique Gomes Panini" userId="cc6a5c77081c362d" providerId="LiveId" clId="{EED3D3E7-5518-44F8-8186-31A285105760}" dt="2023-02-02T22:48:42.035" v="23" actId="478"/>
          <ac:picMkLst>
            <pc:docMk/>
            <pc:sldMk cId="378657593" sldId="260"/>
            <ac:picMk id="4" creationId="{FDE66BC6-EF51-2AD8-CEEA-59AC01E311D8}"/>
          </ac:picMkLst>
        </pc:picChg>
        <pc:picChg chg="mod">
          <ac:chgData name="Thiago Henrique Gomes Panini" userId="cc6a5c77081c362d" providerId="LiveId" clId="{EED3D3E7-5518-44F8-8186-31A285105760}" dt="2023-02-02T23:05:19.624" v="206"/>
          <ac:picMkLst>
            <pc:docMk/>
            <pc:sldMk cId="378657593" sldId="260"/>
            <ac:picMk id="32" creationId="{CD1B933A-9E50-F80C-530F-E9028F784DFA}"/>
          </ac:picMkLst>
        </pc:picChg>
        <pc:picChg chg="mod">
          <ac:chgData name="Thiago Henrique Gomes Panini" userId="cc6a5c77081c362d" providerId="LiveId" clId="{EED3D3E7-5518-44F8-8186-31A285105760}" dt="2023-02-02T22:52:33.305" v="56" actId="165"/>
          <ac:picMkLst>
            <pc:docMk/>
            <pc:sldMk cId="378657593" sldId="260"/>
            <ac:picMk id="1165" creationId="{FF731249-6EF1-A273-79D6-1DAEDB44E23C}"/>
          </ac:picMkLst>
        </pc:picChg>
      </pc:sldChg>
      <pc:sldChg chg="addSp delSp modSp add del mod">
        <pc:chgData name="Thiago Henrique Gomes Panini" userId="cc6a5c77081c362d" providerId="LiveId" clId="{EED3D3E7-5518-44F8-8186-31A285105760}" dt="2023-02-02T22:59:22.555" v="138" actId="47"/>
        <pc:sldMkLst>
          <pc:docMk/>
          <pc:sldMk cId="386908170" sldId="261"/>
        </pc:sldMkLst>
        <pc:spChg chg="add mod">
          <ac:chgData name="Thiago Henrique Gomes Panini" userId="cc6a5c77081c362d" providerId="LiveId" clId="{EED3D3E7-5518-44F8-8186-31A285105760}" dt="2023-02-02T22:55:34.136" v="90" actId="1076"/>
          <ac:spMkLst>
            <pc:docMk/>
            <pc:sldMk cId="386908170" sldId="261"/>
            <ac:spMk id="7" creationId="{C16C6DB3-A70D-5EF5-8A7B-2182D1A386F4}"/>
          </ac:spMkLst>
        </pc:spChg>
        <pc:spChg chg="add mod">
          <ac:chgData name="Thiago Henrique Gomes Panini" userId="cc6a5c77081c362d" providerId="LiveId" clId="{EED3D3E7-5518-44F8-8186-31A285105760}" dt="2023-02-02T22:55:34.136" v="90" actId="1076"/>
          <ac:spMkLst>
            <pc:docMk/>
            <pc:sldMk cId="386908170" sldId="261"/>
            <ac:spMk id="8" creationId="{E42CE442-565F-B96F-B006-D3AECE638341}"/>
          </ac:spMkLst>
        </pc:spChg>
        <pc:spChg chg="mod">
          <ac:chgData name="Thiago Henrique Gomes Panini" userId="cc6a5c77081c362d" providerId="LiveId" clId="{EED3D3E7-5518-44F8-8186-31A285105760}" dt="2023-02-02T22:55:34.136" v="90" actId="1076"/>
          <ac:spMkLst>
            <pc:docMk/>
            <pc:sldMk cId="386908170" sldId="261"/>
            <ac:spMk id="10" creationId="{F79F61A7-3D03-C983-96DB-C4DD27C17C5D}"/>
          </ac:spMkLst>
        </pc:spChg>
        <pc:spChg chg="mod">
          <ac:chgData name="Thiago Henrique Gomes Panini" userId="cc6a5c77081c362d" providerId="LiveId" clId="{EED3D3E7-5518-44F8-8186-31A285105760}" dt="2023-02-02T22:55:34.136" v="90" actId="1076"/>
          <ac:spMkLst>
            <pc:docMk/>
            <pc:sldMk cId="386908170" sldId="261"/>
            <ac:spMk id="11" creationId="{3C088C49-5CBA-5CB4-C017-E65623461987}"/>
          </ac:spMkLst>
        </pc:spChg>
        <pc:spChg chg="mod">
          <ac:chgData name="Thiago Henrique Gomes Panini" userId="cc6a5c77081c362d" providerId="LiveId" clId="{EED3D3E7-5518-44F8-8186-31A285105760}" dt="2023-02-02T22:55:34.136" v="90" actId="1076"/>
          <ac:spMkLst>
            <pc:docMk/>
            <pc:sldMk cId="386908170" sldId="261"/>
            <ac:spMk id="12" creationId="{1179A279-A31B-7F55-6861-25AE7DBCAF44}"/>
          </ac:spMkLst>
        </pc:spChg>
        <pc:spChg chg="mod">
          <ac:chgData name="Thiago Henrique Gomes Panini" userId="cc6a5c77081c362d" providerId="LiveId" clId="{EED3D3E7-5518-44F8-8186-31A285105760}" dt="2023-02-02T22:55:34.136" v="90" actId="1076"/>
          <ac:spMkLst>
            <pc:docMk/>
            <pc:sldMk cId="386908170" sldId="261"/>
            <ac:spMk id="13" creationId="{747856C3-893F-E12C-1136-735BEA9003E6}"/>
          </ac:spMkLst>
        </pc:spChg>
        <pc:spChg chg="mod">
          <ac:chgData name="Thiago Henrique Gomes Panini" userId="cc6a5c77081c362d" providerId="LiveId" clId="{EED3D3E7-5518-44F8-8186-31A285105760}" dt="2023-02-02T22:55:34.136" v="90" actId="1076"/>
          <ac:spMkLst>
            <pc:docMk/>
            <pc:sldMk cId="386908170" sldId="261"/>
            <ac:spMk id="14" creationId="{9471529C-2CC6-6433-68AB-FF571D92DBA1}"/>
          </ac:spMkLst>
        </pc:spChg>
        <pc:spChg chg="mod">
          <ac:chgData name="Thiago Henrique Gomes Panini" userId="cc6a5c77081c362d" providerId="LiveId" clId="{EED3D3E7-5518-44F8-8186-31A285105760}" dt="2023-02-02T22:55:34.136" v="90" actId="1076"/>
          <ac:spMkLst>
            <pc:docMk/>
            <pc:sldMk cId="386908170" sldId="261"/>
            <ac:spMk id="15" creationId="{E3DE8F30-7AA9-B82C-7244-C313D565626B}"/>
          </ac:spMkLst>
        </pc:spChg>
        <pc:spChg chg="mod">
          <ac:chgData name="Thiago Henrique Gomes Panini" userId="cc6a5c77081c362d" providerId="LiveId" clId="{EED3D3E7-5518-44F8-8186-31A285105760}" dt="2023-02-02T22:55:34.136" v="90" actId="1076"/>
          <ac:spMkLst>
            <pc:docMk/>
            <pc:sldMk cId="386908170" sldId="261"/>
            <ac:spMk id="16" creationId="{5B81AB24-6DF2-6861-53D2-AEE98EFDC9D4}"/>
          </ac:spMkLst>
        </pc:spChg>
        <pc:spChg chg="mod">
          <ac:chgData name="Thiago Henrique Gomes Panini" userId="cc6a5c77081c362d" providerId="LiveId" clId="{EED3D3E7-5518-44F8-8186-31A285105760}" dt="2023-02-02T22:55:34.136" v="90" actId="1076"/>
          <ac:spMkLst>
            <pc:docMk/>
            <pc:sldMk cId="386908170" sldId="261"/>
            <ac:spMk id="17" creationId="{456B7A51-7517-7A73-1CEB-0C03D134FABF}"/>
          </ac:spMkLst>
        </pc:spChg>
        <pc:spChg chg="mod">
          <ac:chgData name="Thiago Henrique Gomes Panini" userId="cc6a5c77081c362d" providerId="LiveId" clId="{EED3D3E7-5518-44F8-8186-31A285105760}" dt="2023-02-02T22:55:34.136" v="90" actId="1076"/>
          <ac:spMkLst>
            <pc:docMk/>
            <pc:sldMk cId="386908170" sldId="261"/>
            <ac:spMk id="18" creationId="{D1D65D52-07B6-CF41-AD79-07A4FC6F54B6}"/>
          </ac:spMkLst>
        </pc:spChg>
        <pc:spChg chg="mod">
          <ac:chgData name="Thiago Henrique Gomes Panini" userId="cc6a5c77081c362d" providerId="LiveId" clId="{EED3D3E7-5518-44F8-8186-31A285105760}" dt="2023-02-02T22:55:34.136" v="90" actId="1076"/>
          <ac:spMkLst>
            <pc:docMk/>
            <pc:sldMk cId="386908170" sldId="261"/>
            <ac:spMk id="19" creationId="{A569297F-FB53-58A3-361C-F0444DDBAEAD}"/>
          </ac:spMkLst>
        </pc:spChg>
        <pc:spChg chg="mod">
          <ac:chgData name="Thiago Henrique Gomes Panini" userId="cc6a5c77081c362d" providerId="LiveId" clId="{EED3D3E7-5518-44F8-8186-31A285105760}" dt="2023-02-02T22:55:34.136" v="90" actId="1076"/>
          <ac:spMkLst>
            <pc:docMk/>
            <pc:sldMk cId="386908170" sldId="261"/>
            <ac:spMk id="20" creationId="{D4121C1D-71DD-5CD9-929F-E097DE20494D}"/>
          </ac:spMkLst>
        </pc:spChg>
        <pc:spChg chg="mod">
          <ac:chgData name="Thiago Henrique Gomes Panini" userId="cc6a5c77081c362d" providerId="LiveId" clId="{EED3D3E7-5518-44F8-8186-31A285105760}" dt="2023-02-02T22:55:34.136" v="90" actId="1076"/>
          <ac:spMkLst>
            <pc:docMk/>
            <pc:sldMk cId="386908170" sldId="261"/>
            <ac:spMk id="21" creationId="{F5625374-EB17-0E23-D130-E7B167DD3314}"/>
          </ac:spMkLst>
        </pc:spChg>
        <pc:spChg chg="mod">
          <ac:chgData name="Thiago Henrique Gomes Panini" userId="cc6a5c77081c362d" providerId="LiveId" clId="{EED3D3E7-5518-44F8-8186-31A285105760}" dt="2023-02-02T22:55:34.136" v="90" actId="1076"/>
          <ac:spMkLst>
            <pc:docMk/>
            <pc:sldMk cId="386908170" sldId="261"/>
            <ac:spMk id="22" creationId="{AA5C166E-1470-A153-4B39-061DC10FE98C}"/>
          </ac:spMkLst>
        </pc:spChg>
        <pc:spChg chg="mod">
          <ac:chgData name="Thiago Henrique Gomes Panini" userId="cc6a5c77081c362d" providerId="LiveId" clId="{EED3D3E7-5518-44F8-8186-31A285105760}" dt="2023-02-02T22:55:34.136" v="90" actId="1076"/>
          <ac:spMkLst>
            <pc:docMk/>
            <pc:sldMk cId="386908170" sldId="261"/>
            <ac:spMk id="23" creationId="{ED6A8A39-E77E-1B5F-361F-D5B4CB8B3DD5}"/>
          </ac:spMkLst>
        </pc:spChg>
        <pc:spChg chg="mod">
          <ac:chgData name="Thiago Henrique Gomes Panini" userId="cc6a5c77081c362d" providerId="LiveId" clId="{EED3D3E7-5518-44F8-8186-31A285105760}" dt="2023-02-02T22:55:34.136" v="90" actId="1076"/>
          <ac:spMkLst>
            <pc:docMk/>
            <pc:sldMk cId="386908170" sldId="261"/>
            <ac:spMk id="24" creationId="{22C0C3CF-F95E-F65F-4F0C-8AD2A1EB4BA7}"/>
          </ac:spMkLst>
        </pc:spChg>
        <pc:spChg chg="mod">
          <ac:chgData name="Thiago Henrique Gomes Panini" userId="cc6a5c77081c362d" providerId="LiveId" clId="{EED3D3E7-5518-44F8-8186-31A285105760}" dt="2023-02-02T22:55:34.136" v="90" actId="1076"/>
          <ac:spMkLst>
            <pc:docMk/>
            <pc:sldMk cId="386908170" sldId="261"/>
            <ac:spMk id="25" creationId="{A2DA4957-5D58-9C2B-B730-EFE8BCF8E897}"/>
          </ac:spMkLst>
        </pc:spChg>
        <pc:spChg chg="mod">
          <ac:chgData name="Thiago Henrique Gomes Panini" userId="cc6a5c77081c362d" providerId="LiveId" clId="{EED3D3E7-5518-44F8-8186-31A285105760}" dt="2023-02-02T22:55:34.136" v="90" actId="1076"/>
          <ac:spMkLst>
            <pc:docMk/>
            <pc:sldMk cId="386908170" sldId="261"/>
            <ac:spMk id="26" creationId="{837CE627-94B4-5CE1-5D89-953D119538DB}"/>
          </ac:spMkLst>
        </pc:spChg>
        <pc:spChg chg="mod">
          <ac:chgData name="Thiago Henrique Gomes Panini" userId="cc6a5c77081c362d" providerId="LiveId" clId="{EED3D3E7-5518-44F8-8186-31A285105760}" dt="2023-02-02T22:55:34.136" v="90" actId="1076"/>
          <ac:spMkLst>
            <pc:docMk/>
            <pc:sldMk cId="386908170" sldId="261"/>
            <ac:spMk id="27" creationId="{773A5445-77B2-3E1D-DBB7-024C3A65FC00}"/>
          </ac:spMkLst>
        </pc:spChg>
        <pc:spChg chg="mod">
          <ac:chgData name="Thiago Henrique Gomes Panini" userId="cc6a5c77081c362d" providerId="LiveId" clId="{EED3D3E7-5518-44F8-8186-31A285105760}" dt="2023-02-02T22:55:34.136" v="90" actId="1076"/>
          <ac:spMkLst>
            <pc:docMk/>
            <pc:sldMk cId="386908170" sldId="261"/>
            <ac:spMk id="28" creationId="{713A1501-FFA3-36A8-3AFF-8FA9FE5CDF12}"/>
          </ac:spMkLst>
        </pc:spChg>
        <pc:spChg chg="mod">
          <ac:chgData name="Thiago Henrique Gomes Panini" userId="cc6a5c77081c362d" providerId="LiveId" clId="{EED3D3E7-5518-44F8-8186-31A285105760}" dt="2023-02-02T22:55:34.136" v="90" actId="1076"/>
          <ac:spMkLst>
            <pc:docMk/>
            <pc:sldMk cId="386908170" sldId="261"/>
            <ac:spMk id="29" creationId="{9CF3F548-E3D3-8625-128E-37DB1BFA6140}"/>
          </ac:spMkLst>
        </pc:spChg>
        <pc:spChg chg="mod">
          <ac:chgData name="Thiago Henrique Gomes Panini" userId="cc6a5c77081c362d" providerId="LiveId" clId="{EED3D3E7-5518-44F8-8186-31A285105760}" dt="2023-02-02T22:55:34.136" v="90" actId="1076"/>
          <ac:spMkLst>
            <pc:docMk/>
            <pc:sldMk cId="386908170" sldId="261"/>
            <ac:spMk id="30" creationId="{2CF6D078-6705-9763-56ED-C288A9822690}"/>
          </ac:spMkLst>
        </pc:spChg>
        <pc:spChg chg="mod">
          <ac:chgData name="Thiago Henrique Gomes Panini" userId="cc6a5c77081c362d" providerId="LiveId" clId="{EED3D3E7-5518-44F8-8186-31A285105760}" dt="2023-02-02T22:55:34.136" v="90" actId="1076"/>
          <ac:spMkLst>
            <pc:docMk/>
            <pc:sldMk cId="386908170" sldId="261"/>
            <ac:spMk id="34" creationId="{D60D46EA-81BF-D482-6902-DA9348A700A2}"/>
          </ac:spMkLst>
        </pc:spChg>
        <pc:spChg chg="mod">
          <ac:chgData name="Thiago Henrique Gomes Panini" userId="cc6a5c77081c362d" providerId="LiveId" clId="{EED3D3E7-5518-44F8-8186-31A285105760}" dt="2023-02-02T22:55:34.136" v="90" actId="1076"/>
          <ac:spMkLst>
            <pc:docMk/>
            <pc:sldMk cId="386908170" sldId="261"/>
            <ac:spMk id="35" creationId="{A3E7B304-E373-88DF-54F7-2B44A3F7A0BB}"/>
          </ac:spMkLst>
        </pc:spChg>
        <pc:spChg chg="mod">
          <ac:chgData name="Thiago Henrique Gomes Panini" userId="cc6a5c77081c362d" providerId="LiveId" clId="{EED3D3E7-5518-44F8-8186-31A285105760}" dt="2023-02-02T22:55:34.136" v="90" actId="1076"/>
          <ac:spMkLst>
            <pc:docMk/>
            <pc:sldMk cId="386908170" sldId="261"/>
            <ac:spMk id="36" creationId="{81A368F2-502A-EAE3-7A62-19D73FDF7149}"/>
          </ac:spMkLst>
        </pc:spChg>
        <pc:spChg chg="mod">
          <ac:chgData name="Thiago Henrique Gomes Panini" userId="cc6a5c77081c362d" providerId="LiveId" clId="{EED3D3E7-5518-44F8-8186-31A285105760}" dt="2023-02-02T22:55:34.136" v="90" actId="1076"/>
          <ac:spMkLst>
            <pc:docMk/>
            <pc:sldMk cId="386908170" sldId="261"/>
            <ac:spMk id="37" creationId="{5EEFE567-E346-8095-2429-E0DECCB4D5BF}"/>
          </ac:spMkLst>
        </pc:spChg>
        <pc:spChg chg="mod">
          <ac:chgData name="Thiago Henrique Gomes Panini" userId="cc6a5c77081c362d" providerId="LiveId" clId="{EED3D3E7-5518-44F8-8186-31A285105760}" dt="2023-02-02T22:55:34.136" v="90" actId="1076"/>
          <ac:spMkLst>
            <pc:docMk/>
            <pc:sldMk cId="386908170" sldId="261"/>
            <ac:spMk id="38" creationId="{84C77256-BF7A-A34F-31BA-C5483E9890A1}"/>
          </ac:spMkLst>
        </pc:spChg>
        <pc:spChg chg="mod">
          <ac:chgData name="Thiago Henrique Gomes Panini" userId="cc6a5c77081c362d" providerId="LiveId" clId="{EED3D3E7-5518-44F8-8186-31A285105760}" dt="2023-02-02T22:55:34.136" v="90" actId="1076"/>
          <ac:spMkLst>
            <pc:docMk/>
            <pc:sldMk cId="386908170" sldId="261"/>
            <ac:spMk id="39" creationId="{408391DE-0666-B361-39C9-435A9D73759F}"/>
          </ac:spMkLst>
        </pc:spChg>
        <pc:spChg chg="mod">
          <ac:chgData name="Thiago Henrique Gomes Panini" userId="cc6a5c77081c362d" providerId="LiveId" clId="{EED3D3E7-5518-44F8-8186-31A285105760}" dt="2023-02-02T22:55:34.136" v="90" actId="1076"/>
          <ac:spMkLst>
            <pc:docMk/>
            <pc:sldMk cId="386908170" sldId="261"/>
            <ac:spMk id="40" creationId="{6FD72AD3-70DB-DE16-34B4-27EE847521A0}"/>
          </ac:spMkLst>
        </pc:spChg>
        <pc:spChg chg="mod">
          <ac:chgData name="Thiago Henrique Gomes Panini" userId="cc6a5c77081c362d" providerId="LiveId" clId="{EED3D3E7-5518-44F8-8186-31A285105760}" dt="2023-02-02T22:55:34.136" v="90" actId="1076"/>
          <ac:spMkLst>
            <pc:docMk/>
            <pc:sldMk cId="386908170" sldId="261"/>
            <ac:spMk id="41" creationId="{58D9695A-7B6C-B9CA-E715-F366DB118704}"/>
          </ac:spMkLst>
        </pc:spChg>
        <pc:spChg chg="mod">
          <ac:chgData name="Thiago Henrique Gomes Panini" userId="cc6a5c77081c362d" providerId="LiveId" clId="{EED3D3E7-5518-44F8-8186-31A285105760}" dt="2023-02-02T22:55:34.136" v="90" actId="1076"/>
          <ac:spMkLst>
            <pc:docMk/>
            <pc:sldMk cId="386908170" sldId="261"/>
            <ac:spMk id="42" creationId="{CCBC9FBB-7516-BB97-B99D-593F3AB17C60}"/>
          </ac:spMkLst>
        </pc:spChg>
        <pc:spChg chg="mod">
          <ac:chgData name="Thiago Henrique Gomes Panini" userId="cc6a5c77081c362d" providerId="LiveId" clId="{EED3D3E7-5518-44F8-8186-31A285105760}" dt="2023-02-02T22:55:34.136" v="90" actId="1076"/>
          <ac:spMkLst>
            <pc:docMk/>
            <pc:sldMk cId="386908170" sldId="261"/>
            <ac:spMk id="43" creationId="{5322E6BC-686A-ABB5-5A96-F84C15D1E232}"/>
          </ac:spMkLst>
        </pc:spChg>
        <pc:spChg chg="mod">
          <ac:chgData name="Thiago Henrique Gomes Panini" userId="cc6a5c77081c362d" providerId="LiveId" clId="{EED3D3E7-5518-44F8-8186-31A285105760}" dt="2023-02-02T22:55:34.136" v="90" actId="1076"/>
          <ac:spMkLst>
            <pc:docMk/>
            <pc:sldMk cId="386908170" sldId="261"/>
            <ac:spMk id="44" creationId="{44303A86-948F-1059-2529-8074E906166E}"/>
          </ac:spMkLst>
        </pc:spChg>
        <pc:spChg chg="mod">
          <ac:chgData name="Thiago Henrique Gomes Panini" userId="cc6a5c77081c362d" providerId="LiveId" clId="{EED3D3E7-5518-44F8-8186-31A285105760}" dt="2023-02-02T22:55:34.136" v="90" actId="1076"/>
          <ac:spMkLst>
            <pc:docMk/>
            <pc:sldMk cId="386908170" sldId="261"/>
            <ac:spMk id="45" creationId="{34ECBA9C-C826-18E5-9CC5-755CAD704602}"/>
          </ac:spMkLst>
        </pc:spChg>
        <pc:spChg chg="mod">
          <ac:chgData name="Thiago Henrique Gomes Panini" userId="cc6a5c77081c362d" providerId="LiveId" clId="{EED3D3E7-5518-44F8-8186-31A285105760}" dt="2023-02-02T22:55:34.136" v="90" actId="1076"/>
          <ac:spMkLst>
            <pc:docMk/>
            <pc:sldMk cId="386908170" sldId="261"/>
            <ac:spMk id="46" creationId="{6C98F153-2E6A-3159-92DE-B42888288F0C}"/>
          </ac:spMkLst>
        </pc:spChg>
        <pc:spChg chg="mod">
          <ac:chgData name="Thiago Henrique Gomes Panini" userId="cc6a5c77081c362d" providerId="LiveId" clId="{EED3D3E7-5518-44F8-8186-31A285105760}" dt="2023-02-02T22:55:34.136" v="90" actId="1076"/>
          <ac:spMkLst>
            <pc:docMk/>
            <pc:sldMk cId="386908170" sldId="261"/>
            <ac:spMk id="47" creationId="{EE4D8369-56CC-CB0A-44FB-F850B3D2EA77}"/>
          </ac:spMkLst>
        </pc:spChg>
        <pc:spChg chg="mod">
          <ac:chgData name="Thiago Henrique Gomes Panini" userId="cc6a5c77081c362d" providerId="LiveId" clId="{EED3D3E7-5518-44F8-8186-31A285105760}" dt="2023-02-02T22:55:34.136" v="90" actId="1076"/>
          <ac:spMkLst>
            <pc:docMk/>
            <pc:sldMk cId="386908170" sldId="261"/>
            <ac:spMk id="48" creationId="{256515F0-D62E-7D1E-AC76-E0CE832A6785}"/>
          </ac:spMkLst>
        </pc:spChg>
        <pc:spChg chg="del">
          <ac:chgData name="Thiago Henrique Gomes Panini" userId="cc6a5c77081c362d" providerId="LiveId" clId="{EED3D3E7-5518-44F8-8186-31A285105760}" dt="2023-02-02T22:54:56.570" v="81" actId="478"/>
          <ac:spMkLst>
            <pc:docMk/>
            <pc:sldMk cId="386908170" sldId="261"/>
            <ac:spMk id="1050" creationId="{1EE51D3F-B3DC-86F0-168E-3C036C1445BE}"/>
          </ac:spMkLst>
        </pc:spChg>
        <pc:spChg chg="del">
          <ac:chgData name="Thiago Henrique Gomes Panini" userId="cc6a5c77081c362d" providerId="LiveId" clId="{EED3D3E7-5518-44F8-8186-31A285105760}" dt="2023-02-02T22:54:56.570" v="81" actId="478"/>
          <ac:spMkLst>
            <pc:docMk/>
            <pc:sldMk cId="386908170" sldId="261"/>
            <ac:spMk id="1051" creationId="{8F9F1410-446A-45B1-5EC7-D417DF28D9D4}"/>
          </ac:spMkLst>
        </pc:spChg>
        <pc:spChg chg="del">
          <ac:chgData name="Thiago Henrique Gomes Panini" userId="cc6a5c77081c362d" providerId="LiveId" clId="{EED3D3E7-5518-44F8-8186-31A285105760}" dt="2023-02-02T22:54:56.570" v="81" actId="478"/>
          <ac:spMkLst>
            <pc:docMk/>
            <pc:sldMk cId="386908170" sldId="261"/>
            <ac:spMk id="1052" creationId="{EF46B160-EF9D-B789-99A5-75AA2A2B2AE5}"/>
          </ac:spMkLst>
        </pc:spChg>
        <pc:spChg chg="del">
          <ac:chgData name="Thiago Henrique Gomes Panini" userId="cc6a5c77081c362d" providerId="LiveId" clId="{EED3D3E7-5518-44F8-8186-31A285105760}" dt="2023-02-02T22:54:56.570" v="81" actId="478"/>
          <ac:spMkLst>
            <pc:docMk/>
            <pc:sldMk cId="386908170" sldId="261"/>
            <ac:spMk id="1053" creationId="{9F31A454-3A6B-B46F-CD2B-D4BD92CACFDA}"/>
          </ac:spMkLst>
        </pc:spChg>
        <pc:spChg chg="del">
          <ac:chgData name="Thiago Henrique Gomes Panini" userId="cc6a5c77081c362d" providerId="LiveId" clId="{EED3D3E7-5518-44F8-8186-31A285105760}" dt="2023-02-02T22:54:56.570" v="81" actId="478"/>
          <ac:spMkLst>
            <pc:docMk/>
            <pc:sldMk cId="386908170" sldId="261"/>
            <ac:spMk id="1054" creationId="{A4E25FDF-DF02-2BFE-B238-4D615DA47F40}"/>
          </ac:spMkLst>
        </pc:spChg>
        <pc:spChg chg="del">
          <ac:chgData name="Thiago Henrique Gomes Panini" userId="cc6a5c77081c362d" providerId="LiveId" clId="{EED3D3E7-5518-44F8-8186-31A285105760}" dt="2023-02-02T22:54:56.570" v="81" actId="478"/>
          <ac:spMkLst>
            <pc:docMk/>
            <pc:sldMk cId="386908170" sldId="261"/>
            <ac:spMk id="1055" creationId="{9F12A7EB-AD79-39E1-2399-93FAA699F34A}"/>
          </ac:spMkLst>
        </pc:spChg>
        <pc:spChg chg="del">
          <ac:chgData name="Thiago Henrique Gomes Panini" userId="cc6a5c77081c362d" providerId="LiveId" clId="{EED3D3E7-5518-44F8-8186-31A285105760}" dt="2023-02-02T22:54:56.570" v="81" actId="478"/>
          <ac:spMkLst>
            <pc:docMk/>
            <pc:sldMk cId="386908170" sldId="261"/>
            <ac:spMk id="1056" creationId="{97C0E948-CC7E-C982-A80B-3A5A99CFA150}"/>
          </ac:spMkLst>
        </pc:spChg>
        <pc:spChg chg="del">
          <ac:chgData name="Thiago Henrique Gomes Panini" userId="cc6a5c77081c362d" providerId="LiveId" clId="{EED3D3E7-5518-44F8-8186-31A285105760}" dt="2023-02-02T22:54:56.570" v="81" actId="478"/>
          <ac:spMkLst>
            <pc:docMk/>
            <pc:sldMk cId="386908170" sldId="261"/>
            <ac:spMk id="1057" creationId="{AFAEC4B0-1856-85AF-FCE4-DF95B41A50E0}"/>
          </ac:spMkLst>
        </pc:spChg>
        <pc:spChg chg="del">
          <ac:chgData name="Thiago Henrique Gomes Panini" userId="cc6a5c77081c362d" providerId="LiveId" clId="{EED3D3E7-5518-44F8-8186-31A285105760}" dt="2023-02-02T22:54:56.570" v="81" actId="478"/>
          <ac:spMkLst>
            <pc:docMk/>
            <pc:sldMk cId="386908170" sldId="261"/>
            <ac:spMk id="1058" creationId="{735FF663-18C1-DA92-8A7C-A9A93890320C}"/>
          </ac:spMkLst>
        </pc:spChg>
        <pc:spChg chg="del">
          <ac:chgData name="Thiago Henrique Gomes Panini" userId="cc6a5c77081c362d" providerId="LiveId" clId="{EED3D3E7-5518-44F8-8186-31A285105760}" dt="2023-02-02T22:54:56.570" v="81" actId="478"/>
          <ac:spMkLst>
            <pc:docMk/>
            <pc:sldMk cId="386908170" sldId="261"/>
            <ac:spMk id="1059" creationId="{B7BE4714-2F0C-8563-C891-9E7094FD52D8}"/>
          </ac:spMkLst>
        </pc:spChg>
        <pc:spChg chg="del">
          <ac:chgData name="Thiago Henrique Gomes Panini" userId="cc6a5c77081c362d" providerId="LiveId" clId="{EED3D3E7-5518-44F8-8186-31A285105760}" dt="2023-02-02T22:54:56.570" v="81" actId="478"/>
          <ac:spMkLst>
            <pc:docMk/>
            <pc:sldMk cId="386908170" sldId="261"/>
            <ac:spMk id="1060" creationId="{A339AED0-0FB4-9F2E-3729-2E5A900F7208}"/>
          </ac:spMkLst>
        </pc:spChg>
        <pc:spChg chg="del">
          <ac:chgData name="Thiago Henrique Gomes Panini" userId="cc6a5c77081c362d" providerId="LiveId" clId="{EED3D3E7-5518-44F8-8186-31A285105760}" dt="2023-02-02T22:54:56.570" v="81" actId="478"/>
          <ac:spMkLst>
            <pc:docMk/>
            <pc:sldMk cId="386908170" sldId="261"/>
            <ac:spMk id="1061" creationId="{B147A35D-C1D1-BB4D-CD93-F2A13E26199B}"/>
          </ac:spMkLst>
        </pc:spChg>
        <pc:spChg chg="del">
          <ac:chgData name="Thiago Henrique Gomes Panini" userId="cc6a5c77081c362d" providerId="LiveId" clId="{EED3D3E7-5518-44F8-8186-31A285105760}" dt="2023-02-02T22:54:56.570" v="81" actId="478"/>
          <ac:spMkLst>
            <pc:docMk/>
            <pc:sldMk cId="386908170" sldId="261"/>
            <ac:spMk id="1062" creationId="{A6F7B566-8855-5263-CEF6-ABAD17BB03FB}"/>
          </ac:spMkLst>
        </pc:spChg>
        <pc:spChg chg="del">
          <ac:chgData name="Thiago Henrique Gomes Panini" userId="cc6a5c77081c362d" providerId="LiveId" clId="{EED3D3E7-5518-44F8-8186-31A285105760}" dt="2023-02-02T22:54:56.570" v="81" actId="478"/>
          <ac:spMkLst>
            <pc:docMk/>
            <pc:sldMk cId="386908170" sldId="261"/>
            <ac:spMk id="1063" creationId="{E1A38752-B55C-BA05-0FAA-024227E44D4E}"/>
          </ac:spMkLst>
        </pc:spChg>
        <pc:spChg chg="del">
          <ac:chgData name="Thiago Henrique Gomes Panini" userId="cc6a5c77081c362d" providerId="LiveId" clId="{EED3D3E7-5518-44F8-8186-31A285105760}" dt="2023-02-02T22:54:56.570" v="81" actId="478"/>
          <ac:spMkLst>
            <pc:docMk/>
            <pc:sldMk cId="386908170" sldId="261"/>
            <ac:spMk id="1064" creationId="{5A6B6219-87DC-0582-492C-D4C85989D86C}"/>
          </ac:spMkLst>
        </pc:spChg>
        <pc:spChg chg="del">
          <ac:chgData name="Thiago Henrique Gomes Panini" userId="cc6a5c77081c362d" providerId="LiveId" clId="{EED3D3E7-5518-44F8-8186-31A285105760}" dt="2023-02-02T22:54:56.570" v="81" actId="478"/>
          <ac:spMkLst>
            <pc:docMk/>
            <pc:sldMk cId="386908170" sldId="261"/>
            <ac:spMk id="1065" creationId="{818F2099-EB26-54D4-624A-B149BAF5C08A}"/>
          </ac:spMkLst>
        </pc:spChg>
        <pc:spChg chg="del">
          <ac:chgData name="Thiago Henrique Gomes Panini" userId="cc6a5c77081c362d" providerId="LiveId" clId="{EED3D3E7-5518-44F8-8186-31A285105760}" dt="2023-02-02T22:54:56.570" v="81" actId="478"/>
          <ac:spMkLst>
            <pc:docMk/>
            <pc:sldMk cId="386908170" sldId="261"/>
            <ac:spMk id="1066" creationId="{9DC1C88A-2868-AC8B-99F9-BC062752B4A2}"/>
          </ac:spMkLst>
        </pc:spChg>
        <pc:spChg chg="del">
          <ac:chgData name="Thiago Henrique Gomes Panini" userId="cc6a5c77081c362d" providerId="LiveId" clId="{EED3D3E7-5518-44F8-8186-31A285105760}" dt="2023-02-02T22:54:56.570" v="81" actId="478"/>
          <ac:spMkLst>
            <pc:docMk/>
            <pc:sldMk cId="386908170" sldId="261"/>
            <ac:spMk id="1067" creationId="{F5C5CBA9-D5DD-BA1B-D3DE-C51129D34D5A}"/>
          </ac:spMkLst>
        </pc:spChg>
        <pc:spChg chg="del">
          <ac:chgData name="Thiago Henrique Gomes Panini" userId="cc6a5c77081c362d" providerId="LiveId" clId="{EED3D3E7-5518-44F8-8186-31A285105760}" dt="2023-02-02T22:54:56.570" v="81" actId="478"/>
          <ac:spMkLst>
            <pc:docMk/>
            <pc:sldMk cId="386908170" sldId="261"/>
            <ac:spMk id="1068" creationId="{2E87E23F-3861-C3B7-374B-6DE3090E415F}"/>
          </ac:spMkLst>
        </pc:spChg>
        <pc:spChg chg="del">
          <ac:chgData name="Thiago Henrique Gomes Panini" userId="cc6a5c77081c362d" providerId="LiveId" clId="{EED3D3E7-5518-44F8-8186-31A285105760}" dt="2023-02-02T22:54:56.570" v="81" actId="478"/>
          <ac:spMkLst>
            <pc:docMk/>
            <pc:sldMk cId="386908170" sldId="261"/>
            <ac:spMk id="1069" creationId="{9004CB04-5817-3D62-D5AB-D68765B65B2E}"/>
          </ac:spMkLst>
        </pc:spChg>
        <pc:spChg chg="del">
          <ac:chgData name="Thiago Henrique Gomes Panini" userId="cc6a5c77081c362d" providerId="LiveId" clId="{EED3D3E7-5518-44F8-8186-31A285105760}" dt="2023-02-02T22:54:56.570" v="81" actId="478"/>
          <ac:spMkLst>
            <pc:docMk/>
            <pc:sldMk cId="386908170" sldId="261"/>
            <ac:spMk id="1070" creationId="{16100A93-F871-AD20-C82F-7EFA005E6255}"/>
          </ac:spMkLst>
        </pc:spChg>
        <pc:spChg chg="del">
          <ac:chgData name="Thiago Henrique Gomes Panini" userId="cc6a5c77081c362d" providerId="LiveId" clId="{EED3D3E7-5518-44F8-8186-31A285105760}" dt="2023-02-02T22:54:56.570" v="81" actId="478"/>
          <ac:spMkLst>
            <pc:docMk/>
            <pc:sldMk cId="386908170" sldId="261"/>
            <ac:spMk id="1143" creationId="{17CF3E7B-CE41-5A33-47C2-806BF437E231}"/>
          </ac:spMkLst>
        </pc:spChg>
        <pc:spChg chg="del">
          <ac:chgData name="Thiago Henrique Gomes Panini" userId="cc6a5c77081c362d" providerId="LiveId" clId="{EED3D3E7-5518-44F8-8186-31A285105760}" dt="2023-02-02T22:54:56.570" v="81" actId="478"/>
          <ac:spMkLst>
            <pc:docMk/>
            <pc:sldMk cId="386908170" sldId="261"/>
            <ac:spMk id="1144" creationId="{B5AE6190-B848-421B-E580-364F1B2BBC57}"/>
          </ac:spMkLst>
        </pc:spChg>
        <pc:grpChg chg="add mod">
          <ac:chgData name="Thiago Henrique Gomes Panini" userId="cc6a5c77081c362d" providerId="LiveId" clId="{EED3D3E7-5518-44F8-8186-31A285105760}" dt="2023-02-02T22:55:34.136" v="90" actId="1076"/>
          <ac:grpSpMkLst>
            <pc:docMk/>
            <pc:sldMk cId="386908170" sldId="261"/>
            <ac:grpSpMk id="9" creationId="{6B0D69F3-8AB0-F922-EE44-EDF66E6A5531}"/>
          </ac:grpSpMkLst>
        </pc:grpChg>
        <pc:grpChg chg="mod">
          <ac:chgData name="Thiago Henrique Gomes Panini" userId="cc6a5c77081c362d" providerId="LiveId" clId="{EED3D3E7-5518-44F8-8186-31A285105760}" dt="2023-02-02T22:55:34.136" v="90" actId="1076"/>
          <ac:grpSpMkLst>
            <pc:docMk/>
            <pc:sldMk cId="386908170" sldId="261"/>
            <ac:grpSpMk id="31" creationId="{A05E5328-08F3-9B44-7A53-4EEC9BC2018C}"/>
          </ac:grpSpMkLst>
        </pc:grpChg>
        <pc:grpChg chg="mod">
          <ac:chgData name="Thiago Henrique Gomes Panini" userId="cc6a5c77081c362d" providerId="LiveId" clId="{EED3D3E7-5518-44F8-8186-31A285105760}" dt="2023-02-02T22:55:34.136" v="90" actId="1076"/>
          <ac:grpSpMkLst>
            <pc:docMk/>
            <pc:sldMk cId="386908170" sldId="261"/>
            <ac:grpSpMk id="32" creationId="{F78E86BD-D2C6-3BF2-F73E-E5C7CC45876D}"/>
          </ac:grpSpMkLst>
        </pc:grpChg>
        <pc:grpChg chg="add mod">
          <ac:chgData name="Thiago Henrique Gomes Panini" userId="cc6a5c77081c362d" providerId="LiveId" clId="{EED3D3E7-5518-44F8-8186-31A285105760}" dt="2023-02-02T22:55:34.136" v="90" actId="1076"/>
          <ac:grpSpMkLst>
            <pc:docMk/>
            <pc:sldMk cId="386908170" sldId="261"/>
            <ac:grpSpMk id="49" creationId="{485CC5E4-101B-BA1C-1E01-454FF7FAE2C5}"/>
          </ac:grpSpMkLst>
        </pc:grpChg>
        <pc:grpChg chg="del">
          <ac:chgData name="Thiago Henrique Gomes Panini" userId="cc6a5c77081c362d" providerId="LiveId" clId="{EED3D3E7-5518-44F8-8186-31A285105760}" dt="2023-02-02T22:54:56.570" v="81" actId="478"/>
          <ac:grpSpMkLst>
            <pc:docMk/>
            <pc:sldMk cId="386908170" sldId="261"/>
            <ac:grpSpMk id="1167" creationId="{A8467298-6BD7-FA7F-453B-BECE4B28E178}"/>
          </ac:grpSpMkLst>
        </pc:grpChg>
        <pc:picChg chg="del">
          <ac:chgData name="Thiago Henrique Gomes Panini" userId="cc6a5c77081c362d" providerId="LiveId" clId="{EED3D3E7-5518-44F8-8186-31A285105760}" dt="2023-02-02T22:54:34.596" v="68" actId="478"/>
          <ac:picMkLst>
            <pc:docMk/>
            <pc:sldMk cId="386908170" sldId="261"/>
            <ac:picMk id="3" creationId="{DDDA6DE8-C7C3-138A-C4A5-44EACC0E779D}"/>
          </ac:picMkLst>
        </pc:picChg>
        <pc:picChg chg="add del mod">
          <ac:chgData name="Thiago Henrique Gomes Panini" userId="cc6a5c77081c362d" providerId="LiveId" clId="{EED3D3E7-5518-44F8-8186-31A285105760}" dt="2023-02-02T22:54:38.245" v="73"/>
          <ac:picMkLst>
            <pc:docMk/>
            <pc:sldMk cId="386908170" sldId="261"/>
            <ac:picMk id="4" creationId="{7E4E4185-51C1-32DD-7C96-0B3C46BF53C9}"/>
          </ac:picMkLst>
        </pc:picChg>
        <pc:picChg chg="add mod ord modCrop">
          <ac:chgData name="Thiago Henrique Gomes Panini" userId="cc6a5c77081c362d" providerId="LiveId" clId="{EED3D3E7-5518-44F8-8186-31A285105760}" dt="2023-02-02T22:55:19.059" v="86" actId="18131"/>
          <ac:picMkLst>
            <pc:docMk/>
            <pc:sldMk cId="386908170" sldId="261"/>
            <ac:picMk id="6" creationId="{058A4C94-DD95-CE32-94FB-53404CDA955F}"/>
          </ac:picMkLst>
        </pc:picChg>
        <pc:picChg chg="mod">
          <ac:chgData name="Thiago Henrique Gomes Panini" userId="cc6a5c77081c362d" providerId="LiveId" clId="{EED3D3E7-5518-44F8-8186-31A285105760}" dt="2023-02-02T22:55:34.136" v="90" actId="1076"/>
          <ac:picMkLst>
            <pc:docMk/>
            <pc:sldMk cId="386908170" sldId="261"/>
            <ac:picMk id="33" creationId="{7387AFA0-F040-9001-64F2-B2E5A4C86D9E}"/>
          </ac:picMkLst>
        </pc:picChg>
      </pc:sldChg>
      <pc:sldChg chg="addSp delSp modSp add del mod">
        <pc:chgData name="Thiago Henrique Gomes Panini" userId="cc6a5c77081c362d" providerId="LiveId" clId="{EED3D3E7-5518-44F8-8186-31A285105760}" dt="2023-02-02T22:53:40.893" v="64" actId="47"/>
        <pc:sldMkLst>
          <pc:docMk/>
          <pc:sldMk cId="1885608182" sldId="261"/>
        </pc:sldMkLst>
        <pc:picChg chg="del">
          <ac:chgData name="Thiago Henrique Gomes Panini" userId="cc6a5c77081c362d" providerId="LiveId" clId="{EED3D3E7-5518-44F8-8186-31A285105760}" dt="2023-02-02T22:50:21.275" v="47" actId="478"/>
          <ac:picMkLst>
            <pc:docMk/>
            <pc:sldMk cId="1885608182" sldId="261"/>
            <ac:picMk id="3" creationId="{DDDA6DE8-C7C3-138A-C4A5-44EACC0E779D}"/>
          </ac:picMkLst>
        </pc:picChg>
        <pc:picChg chg="add mod ord">
          <ac:chgData name="Thiago Henrique Gomes Panini" userId="cc6a5c77081c362d" providerId="LiveId" clId="{EED3D3E7-5518-44F8-8186-31A285105760}" dt="2023-02-02T22:50:31.812" v="53" actId="167"/>
          <ac:picMkLst>
            <pc:docMk/>
            <pc:sldMk cId="1885608182" sldId="261"/>
            <ac:picMk id="4" creationId="{9FE6C311-762E-66C2-0DBE-5C269146CA6A}"/>
          </ac:picMkLst>
        </pc:picChg>
      </pc:sldChg>
      <pc:sldChg chg="addSp delSp modSp add mod ord">
        <pc:chgData name="Thiago Henrique Gomes Panini" userId="cc6a5c77081c362d" providerId="LiveId" clId="{EED3D3E7-5518-44F8-8186-31A285105760}" dt="2023-02-02T23:04:08.661" v="190"/>
        <pc:sldMkLst>
          <pc:docMk/>
          <pc:sldMk cId="2313499986" sldId="262"/>
        </pc:sldMkLst>
        <pc:picChg chg="add mod ord modCrop">
          <ac:chgData name="Thiago Henrique Gomes Panini" userId="cc6a5c77081c362d" providerId="LiveId" clId="{EED3D3E7-5518-44F8-8186-31A285105760}" dt="2023-02-02T22:57:32.774" v="105" actId="732"/>
          <ac:picMkLst>
            <pc:docMk/>
            <pc:sldMk cId="2313499986" sldId="262"/>
            <ac:picMk id="3" creationId="{85DA4F43-CB0A-334B-9C23-313F0BFAD35A}"/>
          </ac:picMkLst>
        </pc:picChg>
        <pc:picChg chg="del">
          <ac:chgData name="Thiago Henrique Gomes Panini" userId="cc6a5c77081c362d" providerId="LiveId" clId="{EED3D3E7-5518-44F8-8186-31A285105760}" dt="2023-02-02T22:57:12.723" v="97" actId="478"/>
          <ac:picMkLst>
            <pc:docMk/>
            <pc:sldMk cId="2313499986" sldId="262"/>
            <ac:picMk id="6" creationId="{058A4C94-DD95-CE32-94FB-53404CDA955F}"/>
          </ac:picMkLst>
        </pc:picChg>
      </pc:sldChg>
      <pc:sldChg chg="addSp delSp modSp add mod ord">
        <pc:chgData name="Thiago Henrique Gomes Panini" userId="cc6a5c77081c362d" providerId="LiveId" clId="{EED3D3E7-5518-44F8-8186-31A285105760}" dt="2023-02-02T23:04:07.481" v="188"/>
        <pc:sldMkLst>
          <pc:docMk/>
          <pc:sldMk cId="1169087057" sldId="263"/>
        </pc:sldMkLst>
        <pc:picChg chg="del">
          <ac:chgData name="Thiago Henrique Gomes Panini" userId="cc6a5c77081c362d" providerId="LiveId" clId="{EED3D3E7-5518-44F8-8186-31A285105760}" dt="2023-02-02T22:57:40.158" v="107" actId="478"/>
          <ac:picMkLst>
            <pc:docMk/>
            <pc:sldMk cId="1169087057" sldId="263"/>
            <ac:picMk id="3" creationId="{85DA4F43-CB0A-334B-9C23-313F0BFAD35A}"/>
          </ac:picMkLst>
        </pc:picChg>
        <pc:picChg chg="add del mod ord">
          <ac:chgData name="Thiago Henrique Gomes Panini" userId="cc6a5c77081c362d" providerId="LiveId" clId="{EED3D3E7-5518-44F8-8186-31A285105760}" dt="2023-02-02T22:57:53.232" v="115" actId="478"/>
          <ac:picMkLst>
            <pc:docMk/>
            <pc:sldMk cId="1169087057" sldId="263"/>
            <ac:picMk id="4" creationId="{68F006A7-33F3-340E-3462-0E5E333A582E}"/>
          </ac:picMkLst>
        </pc:picChg>
        <pc:picChg chg="add mod ord modCrop">
          <ac:chgData name="Thiago Henrique Gomes Panini" userId="cc6a5c77081c362d" providerId="LiveId" clId="{EED3D3E7-5518-44F8-8186-31A285105760}" dt="2023-02-02T22:58:16.249" v="124" actId="732"/>
          <ac:picMkLst>
            <pc:docMk/>
            <pc:sldMk cId="1169087057" sldId="263"/>
            <ac:picMk id="6" creationId="{DAC84E45-4609-9108-3510-D8669A122C02}"/>
          </ac:picMkLst>
        </pc:picChg>
      </pc:sldChg>
      <pc:sldChg chg="addSp delSp modSp add del mod">
        <pc:chgData name="Thiago Henrique Gomes Panini" userId="cc6a5c77081c362d" providerId="LiveId" clId="{EED3D3E7-5518-44F8-8186-31A285105760}" dt="2023-02-02T22:59:40.390" v="139" actId="47"/>
        <pc:sldMkLst>
          <pc:docMk/>
          <pc:sldMk cId="416206006" sldId="264"/>
        </pc:sldMkLst>
        <pc:spChg chg="mod">
          <ac:chgData name="Thiago Henrique Gomes Panini" userId="cc6a5c77081c362d" providerId="LiveId" clId="{EED3D3E7-5518-44F8-8186-31A285105760}" dt="2023-02-02T22:58:50.994" v="134" actId="1076"/>
          <ac:spMkLst>
            <pc:docMk/>
            <pc:sldMk cId="416206006" sldId="264"/>
            <ac:spMk id="7" creationId="{C16C6DB3-A70D-5EF5-8A7B-2182D1A386F4}"/>
          </ac:spMkLst>
        </pc:spChg>
        <pc:spChg chg="mod">
          <ac:chgData name="Thiago Henrique Gomes Panini" userId="cc6a5c77081c362d" providerId="LiveId" clId="{EED3D3E7-5518-44F8-8186-31A285105760}" dt="2023-02-02T22:58:50.994" v="134" actId="1076"/>
          <ac:spMkLst>
            <pc:docMk/>
            <pc:sldMk cId="416206006" sldId="264"/>
            <ac:spMk id="8" creationId="{E42CE442-565F-B96F-B006-D3AECE638341}"/>
          </ac:spMkLst>
        </pc:spChg>
        <pc:spChg chg="mod">
          <ac:chgData name="Thiago Henrique Gomes Panini" userId="cc6a5c77081c362d" providerId="LiveId" clId="{EED3D3E7-5518-44F8-8186-31A285105760}" dt="2023-02-02T22:58:50.994" v="134" actId="1076"/>
          <ac:spMkLst>
            <pc:docMk/>
            <pc:sldMk cId="416206006" sldId="264"/>
            <ac:spMk id="10" creationId="{F79F61A7-3D03-C983-96DB-C4DD27C17C5D}"/>
          </ac:spMkLst>
        </pc:spChg>
        <pc:spChg chg="mod">
          <ac:chgData name="Thiago Henrique Gomes Panini" userId="cc6a5c77081c362d" providerId="LiveId" clId="{EED3D3E7-5518-44F8-8186-31A285105760}" dt="2023-02-02T22:58:50.994" v="134" actId="1076"/>
          <ac:spMkLst>
            <pc:docMk/>
            <pc:sldMk cId="416206006" sldId="264"/>
            <ac:spMk id="11" creationId="{3C088C49-5CBA-5CB4-C017-E65623461987}"/>
          </ac:spMkLst>
        </pc:spChg>
        <pc:spChg chg="mod">
          <ac:chgData name="Thiago Henrique Gomes Panini" userId="cc6a5c77081c362d" providerId="LiveId" clId="{EED3D3E7-5518-44F8-8186-31A285105760}" dt="2023-02-02T22:58:50.994" v="134" actId="1076"/>
          <ac:spMkLst>
            <pc:docMk/>
            <pc:sldMk cId="416206006" sldId="264"/>
            <ac:spMk id="12" creationId="{1179A279-A31B-7F55-6861-25AE7DBCAF44}"/>
          </ac:spMkLst>
        </pc:spChg>
        <pc:spChg chg="mod">
          <ac:chgData name="Thiago Henrique Gomes Panini" userId="cc6a5c77081c362d" providerId="LiveId" clId="{EED3D3E7-5518-44F8-8186-31A285105760}" dt="2023-02-02T22:58:50.994" v="134" actId="1076"/>
          <ac:spMkLst>
            <pc:docMk/>
            <pc:sldMk cId="416206006" sldId="264"/>
            <ac:spMk id="13" creationId="{747856C3-893F-E12C-1136-735BEA9003E6}"/>
          </ac:spMkLst>
        </pc:spChg>
        <pc:spChg chg="mod">
          <ac:chgData name="Thiago Henrique Gomes Panini" userId="cc6a5c77081c362d" providerId="LiveId" clId="{EED3D3E7-5518-44F8-8186-31A285105760}" dt="2023-02-02T22:58:50.994" v="134" actId="1076"/>
          <ac:spMkLst>
            <pc:docMk/>
            <pc:sldMk cId="416206006" sldId="264"/>
            <ac:spMk id="14" creationId="{9471529C-2CC6-6433-68AB-FF571D92DBA1}"/>
          </ac:spMkLst>
        </pc:spChg>
        <pc:spChg chg="mod">
          <ac:chgData name="Thiago Henrique Gomes Panini" userId="cc6a5c77081c362d" providerId="LiveId" clId="{EED3D3E7-5518-44F8-8186-31A285105760}" dt="2023-02-02T22:58:50.994" v="134" actId="1076"/>
          <ac:spMkLst>
            <pc:docMk/>
            <pc:sldMk cId="416206006" sldId="264"/>
            <ac:spMk id="15" creationId="{E3DE8F30-7AA9-B82C-7244-C313D565626B}"/>
          </ac:spMkLst>
        </pc:spChg>
        <pc:spChg chg="mod">
          <ac:chgData name="Thiago Henrique Gomes Panini" userId="cc6a5c77081c362d" providerId="LiveId" clId="{EED3D3E7-5518-44F8-8186-31A285105760}" dt="2023-02-02T22:58:50.994" v="134" actId="1076"/>
          <ac:spMkLst>
            <pc:docMk/>
            <pc:sldMk cId="416206006" sldId="264"/>
            <ac:spMk id="16" creationId="{5B81AB24-6DF2-6861-53D2-AEE98EFDC9D4}"/>
          </ac:spMkLst>
        </pc:spChg>
        <pc:spChg chg="mod">
          <ac:chgData name="Thiago Henrique Gomes Panini" userId="cc6a5c77081c362d" providerId="LiveId" clId="{EED3D3E7-5518-44F8-8186-31A285105760}" dt="2023-02-02T22:58:50.994" v="134" actId="1076"/>
          <ac:spMkLst>
            <pc:docMk/>
            <pc:sldMk cId="416206006" sldId="264"/>
            <ac:spMk id="17" creationId="{456B7A51-7517-7A73-1CEB-0C03D134FABF}"/>
          </ac:spMkLst>
        </pc:spChg>
        <pc:spChg chg="mod">
          <ac:chgData name="Thiago Henrique Gomes Panini" userId="cc6a5c77081c362d" providerId="LiveId" clId="{EED3D3E7-5518-44F8-8186-31A285105760}" dt="2023-02-02T22:58:50.994" v="134" actId="1076"/>
          <ac:spMkLst>
            <pc:docMk/>
            <pc:sldMk cId="416206006" sldId="264"/>
            <ac:spMk id="18" creationId="{D1D65D52-07B6-CF41-AD79-07A4FC6F54B6}"/>
          </ac:spMkLst>
        </pc:spChg>
        <pc:spChg chg="mod">
          <ac:chgData name="Thiago Henrique Gomes Panini" userId="cc6a5c77081c362d" providerId="LiveId" clId="{EED3D3E7-5518-44F8-8186-31A285105760}" dt="2023-02-02T22:58:50.994" v="134" actId="1076"/>
          <ac:spMkLst>
            <pc:docMk/>
            <pc:sldMk cId="416206006" sldId="264"/>
            <ac:spMk id="19" creationId="{A569297F-FB53-58A3-361C-F0444DDBAEAD}"/>
          </ac:spMkLst>
        </pc:spChg>
        <pc:spChg chg="mod">
          <ac:chgData name="Thiago Henrique Gomes Panini" userId="cc6a5c77081c362d" providerId="LiveId" clId="{EED3D3E7-5518-44F8-8186-31A285105760}" dt="2023-02-02T22:58:50.994" v="134" actId="1076"/>
          <ac:spMkLst>
            <pc:docMk/>
            <pc:sldMk cId="416206006" sldId="264"/>
            <ac:spMk id="20" creationId="{D4121C1D-71DD-5CD9-929F-E097DE20494D}"/>
          </ac:spMkLst>
        </pc:spChg>
        <pc:spChg chg="mod">
          <ac:chgData name="Thiago Henrique Gomes Panini" userId="cc6a5c77081c362d" providerId="LiveId" clId="{EED3D3E7-5518-44F8-8186-31A285105760}" dt="2023-02-02T22:58:50.994" v="134" actId="1076"/>
          <ac:spMkLst>
            <pc:docMk/>
            <pc:sldMk cId="416206006" sldId="264"/>
            <ac:spMk id="21" creationId="{F5625374-EB17-0E23-D130-E7B167DD3314}"/>
          </ac:spMkLst>
        </pc:spChg>
        <pc:spChg chg="mod">
          <ac:chgData name="Thiago Henrique Gomes Panini" userId="cc6a5c77081c362d" providerId="LiveId" clId="{EED3D3E7-5518-44F8-8186-31A285105760}" dt="2023-02-02T22:58:50.994" v="134" actId="1076"/>
          <ac:spMkLst>
            <pc:docMk/>
            <pc:sldMk cId="416206006" sldId="264"/>
            <ac:spMk id="22" creationId="{AA5C166E-1470-A153-4B39-061DC10FE98C}"/>
          </ac:spMkLst>
        </pc:spChg>
        <pc:spChg chg="mod">
          <ac:chgData name="Thiago Henrique Gomes Panini" userId="cc6a5c77081c362d" providerId="LiveId" clId="{EED3D3E7-5518-44F8-8186-31A285105760}" dt="2023-02-02T22:58:50.994" v="134" actId="1076"/>
          <ac:spMkLst>
            <pc:docMk/>
            <pc:sldMk cId="416206006" sldId="264"/>
            <ac:spMk id="23" creationId="{ED6A8A39-E77E-1B5F-361F-D5B4CB8B3DD5}"/>
          </ac:spMkLst>
        </pc:spChg>
        <pc:spChg chg="mod">
          <ac:chgData name="Thiago Henrique Gomes Panini" userId="cc6a5c77081c362d" providerId="LiveId" clId="{EED3D3E7-5518-44F8-8186-31A285105760}" dt="2023-02-02T22:58:50.994" v="134" actId="1076"/>
          <ac:spMkLst>
            <pc:docMk/>
            <pc:sldMk cId="416206006" sldId="264"/>
            <ac:spMk id="24" creationId="{22C0C3CF-F95E-F65F-4F0C-8AD2A1EB4BA7}"/>
          </ac:spMkLst>
        </pc:spChg>
        <pc:spChg chg="mod">
          <ac:chgData name="Thiago Henrique Gomes Panini" userId="cc6a5c77081c362d" providerId="LiveId" clId="{EED3D3E7-5518-44F8-8186-31A285105760}" dt="2023-02-02T22:58:50.994" v="134" actId="1076"/>
          <ac:spMkLst>
            <pc:docMk/>
            <pc:sldMk cId="416206006" sldId="264"/>
            <ac:spMk id="25" creationId="{A2DA4957-5D58-9C2B-B730-EFE8BCF8E897}"/>
          </ac:spMkLst>
        </pc:spChg>
        <pc:spChg chg="mod">
          <ac:chgData name="Thiago Henrique Gomes Panini" userId="cc6a5c77081c362d" providerId="LiveId" clId="{EED3D3E7-5518-44F8-8186-31A285105760}" dt="2023-02-02T22:58:50.994" v="134" actId="1076"/>
          <ac:spMkLst>
            <pc:docMk/>
            <pc:sldMk cId="416206006" sldId="264"/>
            <ac:spMk id="26" creationId="{837CE627-94B4-5CE1-5D89-953D119538DB}"/>
          </ac:spMkLst>
        </pc:spChg>
        <pc:spChg chg="mod">
          <ac:chgData name="Thiago Henrique Gomes Panini" userId="cc6a5c77081c362d" providerId="LiveId" clId="{EED3D3E7-5518-44F8-8186-31A285105760}" dt="2023-02-02T22:58:50.994" v="134" actId="1076"/>
          <ac:spMkLst>
            <pc:docMk/>
            <pc:sldMk cId="416206006" sldId="264"/>
            <ac:spMk id="27" creationId="{773A5445-77B2-3E1D-DBB7-024C3A65FC00}"/>
          </ac:spMkLst>
        </pc:spChg>
        <pc:spChg chg="mod">
          <ac:chgData name="Thiago Henrique Gomes Panini" userId="cc6a5c77081c362d" providerId="LiveId" clId="{EED3D3E7-5518-44F8-8186-31A285105760}" dt="2023-02-02T22:58:50.994" v="134" actId="1076"/>
          <ac:spMkLst>
            <pc:docMk/>
            <pc:sldMk cId="416206006" sldId="264"/>
            <ac:spMk id="28" creationId="{713A1501-FFA3-36A8-3AFF-8FA9FE5CDF12}"/>
          </ac:spMkLst>
        </pc:spChg>
        <pc:spChg chg="mod">
          <ac:chgData name="Thiago Henrique Gomes Panini" userId="cc6a5c77081c362d" providerId="LiveId" clId="{EED3D3E7-5518-44F8-8186-31A285105760}" dt="2023-02-02T22:58:50.994" v="134" actId="1076"/>
          <ac:spMkLst>
            <pc:docMk/>
            <pc:sldMk cId="416206006" sldId="264"/>
            <ac:spMk id="29" creationId="{9CF3F548-E3D3-8625-128E-37DB1BFA6140}"/>
          </ac:spMkLst>
        </pc:spChg>
        <pc:spChg chg="mod">
          <ac:chgData name="Thiago Henrique Gomes Panini" userId="cc6a5c77081c362d" providerId="LiveId" clId="{EED3D3E7-5518-44F8-8186-31A285105760}" dt="2023-02-02T22:58:50.994" v="134" actId="1076"/>
          <ac:spMkLst>
            <pc:docMk/>
            <pc:sldMk cId="416206006" sldId="264"/>
            <ac:spMk id="30" creationId="{2CF6D078-6705-9763-56ED-C288A9822690}"/>
          </ac:spMkLst>
        </pc:spChg>
        <pc:spChg chg="mod">
          <ac:chgData name="Thiago Henrique Gomes Panini" userId="cc6a5c77081c362d" providerId="LiveId" clId="{EED3D3E7-5518-44F8-8186-31A285105760}" dt="2023-02-02T22:58:50.994" v="134" actId="1076"/>
          <ac:spMkLst>
            <pc:docMk/>
            <pc:sldMk cId="416206006" sldId="264"/>
            <ac:spMk id="34" creationId="{D60D46EA-81BF-D482-6902-DA9348A700A2}"/>
          </ac:spMkLst>
        </pc:spChg>
        <pc:spChg chg="mod">
          <ac:chgData name="Thiago Henrique Gomes Panini" userId="cc6a5c77081c362d" providerId="LiveId" clId="{EED3D3E7-5518-44F8-8186-31A285105760}" dt="2023-02-02T22:58:50.994" v="134" actId="1076"/>
          <ac:spMkLst>
            <pc:docMk/>
            <pc:sldMk cId="416206006" sldId="264"/>
            <ac:spMk id="35" creationId="{A3E7B304-E373-88DF-54F7-2B44A3F7A0BB}"/>
          </ac:spMkLst>
        </pc:spChg>
        <pc:spChg chg="mod">
          <ac:chgData name="Thiago Henrique Gomes Panini" userId="cc6a5c77081c362d" providerId="LiveId" clId="{EED3D3E7-5518-44F8-8186-31A285105760}" dt="2023-02-02T22:58:50.994" v="134" actId="1076"/>
          <ac:spMkLst>
            <pc:docMk/>
            <pc:sldMk cId="416206006" sldId="264"/>
            <ac:spMk id="36" creationId="{81A368F2-502A-EAE3-7A62-19D73FDF7149}"/>
          </ac:spMkLst>
        </pc:spChg>
        <pc:spChg chg="mod">
          <ac:chgData name="Thiago Henrique Gomes Panini" userId="cc6a5c77081c362d" providerId="LiveId" clId="{EED3D3E7-5518-44F8-8186-31A285105760}" dt="2023-02-02T22:58:50.994" v="134" actId="1076"/>
          <ac:spMkLst>
            <pc:docMk/>
            <pc:sldMk cId="416206006" sldId="264"/>
            <ac:spMk id="37" creationId="{5EEFE567-E346-8095-2429-E0DECCB4D5BF}"/>
          </ac:spMkLst>
        </pc:spChg>
        <pc:spChg chg="mod">
          <ac:chgData name="Thiago Henrique Gomes Panini" userId="cc6a5c77081c362d" providerId="LiveId" clId="{EED3D3E7-5518-44F8-8186-31A285105760}" dt="2023-02-02T22:58:50.994" v="134" actId="1076"/>
          <ac:spMkLst>
            <pc:docMk/>
            <pc:sldMk cId="416206006" sldId="264"/>
            <ac:spMk id="38" creationId="{84C77256-BF7A-A34F-31BA-C5483E9890A1}"/>
          </ac:spMkLst>
        </pc:spChg>
        <pc:spChg chg="mod">
          <ac:chgData name="Thiago Henrique Gomes Panini" userId="cc6a5c77081c362d" providerId="LiveId" clId="{EED3D3E7-5518-44F8-8186-31A285105760}" dt="2023-02-02T22:58:50.994" v="134" actId="1076"/>
          <ac:spMkLst>
            <pc:docMk/>
            <pc:sldMk cId="416206006" sldId="264"/>
            <ac:spMk id="39" creationId="{408391DE-0666-B361-39C9-435A9D73759F}"/>
          </ac:spMkLst>
        </pc:spChg>
        <pc:spChg chg="mod">
          <ac:chgData name="Thiago Henrique Gomes Panini" userId="cc6a5c77081c362d" providerId="LiveId" clId="{EED3D3E7-5518-44F8-8186-31A285105760}" dt="2023-02-02T22:58:50.994" v="134" actId="1076"/>
          <ac:spMkLst>
            <pc:docMk/>
            <pc:sldMk cId="416206006" sldId="264"/>
            <ac:spMk id="40" creationId="{6FD72AD3-70DB-DE16-34B4-27EE847521A0}"/>
          </ac:spMkLst>
        </pc:spChg>
        <pc:spChg chg="mod">
          <ac:chgData name="Thiago Henrique Gomes Panini" userId="cc6a5c77081c362d" providerId="LiveId" clId="{EED3D3E7-5518-44F8-8186-31A285105760}" dt="2023-02-02T22:58:50.994" v="134" actId="1076"/>
          <ac:spMkLst>
            <pc:docMk/>
            <pc:sldMk cId="416206006" sldId="264"/>
            <ac:spMk id="41" creationId="{58D9695A-7B6C-B9CA-E715-F366DB118704}"/>
          </ac:spMkLst>
        </pc:spChg>
        <pc:spChg chg="mod">
          <ac:chgData name="Thiago Henrique Gomes Panini" userId="cc6a5c77081c362d" providerId="LiveId" clId="{EED3D3E7-5518-44F8-8186-31A285105760}" dt="2023-02-02T22:58:50.994" v="134" actId="1076"/>
          <ac:spMkLst>
            <pc:docMk/>
            <pc:sldMk cId="416206006" sldId="264"/>
            <ac:spMk id="42" creationId="{CCBC9FBB-7516-BB97-B99D-593F3AB17C60}"/>
          </ac:spMkLst>
        </pc:spChg>
        <pc:spChg chg="mod">
          <ac:chgData name="Thiago Henrique Gomes Panini" userId="cc6a5c77081c362d" providerId="LiveId" clId="{EED3D3E7-5518-44F8-8186-31A285105760}" dt="2023-02-02T22:58:50.994" v="134" actId="1076"/>
          <ac:spMkLst>
            <pc:docMk/>
            <pc:sldMk cId="416206006" sldId="264"/>
            <ac:spMk id="43" creationId="{5322E6BC-686A-ABB5-5A96-F84C15D1E232}"/>
          </ac:spMkLst>
        </pc:spChg>
        <pc:spChg chg="mod">
          <ac:chgData name="Thiago Henrique Gomes Panini" userId="cc6a5c77081c362d" providerId="LiveId" clId="{EED3D3E7-5518-44F8-8186-31A285105760}" dt="2023-02-02T22:58:50.994" v="134" actId="1076"/>
          <ac:spMkLst>
            <pc:docMk/>
            <pc:sldMk cId="416206006" sldId="264"/>
            <ac:spMk id="44" creationId="{44303A86-948F-1059-2529-8074E906166E}"/>
          </ac:spMkLst>
        </pc:spChg>
        <pc:spChg chg="mod">
          <ac:chgData name="Thiago Henrique Gomes Panini" userId="cc6a5c77081c362d" providerId="LiveId" clId="{EED3D3E7-5518-44F8-8186-31A285105760}" dt="2023-02-02T22:58:50.994" v="134" actId="1076"/>
          <ac:spMkLst>
            <pc:docMk/>
            <pc:sldMk cId="416206006" sldId="264"/>
            <ac:spMk id="45" creationId="{34ECBA9C-C826-18E5-9CC5-755CAD704602}"/>
          </ac:spMkLst>
        </pc:spChg>
        <pc:spChg chg="mod">
          <ac:chgData name="Thiago Henrique Gomes Panini" userId="cc6a5c77081c362d" providerId="LiveId" clId="{EED3D3E7-5518-44F8-8186-31A285105760}" dt="2023-02-02T22:58:50.994" v="134" actId="1076"/>
          <ac:spMkLst>
            <pc:docMk/>
            <pc:sldMk cId="416206006" sldId="264"/>
            <ac:spMk id="46" creationId="{6C98F153-2E6A-3159-92DE-B42888288F0C}"/>
          </ac:spMkLst>
        </pc:spChg>
        <pc:spChg chg="mod">
          <ac:chgData name="Thiago Henrique Gomes Panini" userId="cc6a5c77081c362d" providerId="LiveId" clId="{EED3D3E7-5518-44F8-8186-31A285105760}" dt="2023-02-02T22:58:50.994" v="134" actId="1076"/>
          <ac:spMkLst>
            <pc:docMk/>
            <pc:sldMk cId="416206006" sldId="264"/>
            <ac:spMk id="47" creationId="{EE4D8369-56CC-CB0A-44FB-F850B3D2EA77}"/>
          </ac:spMkLst>
        </pc:spChg>
        <pc:spChg chg="mod">
          <ac:chgData name="Thiago Henrique Gomes Panini" userId="cc6a5c77081c362d" providerId="LiveId" clId="{EED3D3E7-5518-44F8-8186-31A285105760}" dt="2023-02-02T22:58:50.994" v="134" actId="1076"/>
          <ac:spMkLst>
            <pc:docMk/>
            <pc:sldMk cId="416206006" sldId="264"/>
            <ac:spMk id="48" creationId="{256515F0-D62E-7D1E-AC76-E0CE832A6785}"/>
          </ac:spMkLst>
        </pc:spChg>
        <pc:grpChg chg="mod">
          <ac:chgData name="Thiago Henrique Gomes Panini" userId="cc6a5c77081c362d" providerId="LiveId" clId="{EED3D3E7-5518-44F8-8186-31A285105760}" dt="2023-02-02T22:58:50.994" v="134" actId="1076"/>
          <ac:grpSpMkLst>
            <pc:docMk/>
            <pc:sldMk cId="416206006" sldId="264"/>
            <ac:grpSpMk id="9" creationId="{6B0D69F3-8AB0-F922-EE44-EDF66E6A5531}"/>
          </ac:grpSpMkLst>
        </pc:grpChg>
        <pc:grpChg chg="mod">
          <ac:chgData name="Thiago Henrique Gomes Panini" userId="cc6a5c77081c362d" providerId="LiveId" clId="{EED3D3E7-5518-44F8-8186-31A285105760}" dt="2023-02-02T22:58:50.994" v="134" actId="1076"/>
          <ac:grpSpMkLst>
            <pc:docMk/>
            <pc:sldMk cId="416206006" sldId="264"/>
            <ac:grpSpMk id="31" creationId="{A05E5328-08F3-9B44-7A53-4EEC9BC2018C}"/>
          </ac:grpSpMkLst>
        </pc:grpChg>
        <pc:grpChg chg="mod">
          <ac:chgData name="Thiago Henrique Gomes Panini" userId="cc6a5c77081c362d" providerId="LiveId" clId="{EED3D3E7-5518-44F8-8186-31A285105760}" dt="2023-02-02T22:58:50.994" v="134" actId="1076"/>
          <ac:grpSpMkLst>
            <pc:docMk/>
            <pc:sldMk cId="416206006" sldId="264"/>
            <ac:grpSpMk id="32" creationId="{F78E86BD-D2C6-3BF2-F73E-E5C7CC45876D}"/>
          </ac:grpSpMkLst>
        </pc:grpChg>
        <pc:grpChg chg="mod">
          <ac:chgData name="Thiago Henrique Gomes Panini" userId="cc6a5c77081c362d" providerId="LiveId" clId="{EED3D3E7-5518-44F8-8186-31A285105760}" dt="2023-02-02T22:58:50.994" v="134" actId="1076"/>
          <ac:grpSpMkLst>
            <pc:docMk/>
            <pc:sldMk cId="416206006" sldId="264"/>
            <ac:grpSpMk id="49" creationId="{485CC5E4-101B-BA1C-1E01-454FF7FAE2C5}"/>
          </ac:grpSpMkLst>
        </pc:grpChg>
        <pc:picChg chg="add mod ord">
          <ac:chgData name="Thiago Henrique Gomes Panini" userId="cc6a5c77081c362d" providerId="LiveId" clId="{EED3D3E7-5518-44F8-8186-31A285105760}" dt="2023-02-02T22:58:37.747" v="130" actId="167"/>
          <ac:picMkLst>
            <pc:docMk/>
            <pc:sldMk cId="416206006" sldId="264"/>
            <ac:picMk id="3" creationId="{6A30EACD-7E1C-CC6C-89DF-605F8583BDD0}"/>
          </ac:picMkLst>
        </pc:picChg>
        <pc:picChg chg="del">
          <ac:chgData name="Thiago Henrique Gomes Panini" userId="cc6a5c77081c362d" providerId="LiveId" clId="{EED3D3E7-5518-44F8-8186-31A285105760}" dt="2023-02-02T22:58:34.782" v="126" actId="478"/>
          <ac:picMkLst>
            <pc:docMk/>
            <pc:sldMk cId="416206006" sldId="264"/>
            <ac:picMk id="6" creationId="{DAC84E45-4609-9108-3510-D8669A122C02}"/>
          </ac:picMkLst>
        </pc:picChg>
        <pc:picChg chg="mod">
          <ac:chgData name="Thiago Henrique Gomes Panini" userId="cc6a5c77081c362d" providerId="LiveId" clId="{EED3D3E7-5518-44F8-8186-31A285105760}" dt="2023-02-02T22:58:50.994" v="134" actId="1076"/>
          <ac:picMkLst>
            <pc:docMk/>
            <pc:sldMk cId="416206006" sldId="264"/>
            <ac:picMk id="33" creationId="{7387AFA0-F040-9001-64F2-B2E5A4C86D9E}"/>
          </ac:picMkLst>
        </pc:picChg>
      </pc:sldChg>
      <pc:sldChg chg="addSp delSp modSp add del mod">
        <pc:chgData name="Thiago Henrique Gomes Panini" userId="cc6a5c77081c362d" providerId="LiveId" clId="{EED3D3E7-5518-44F8-8186-31A285105760}" dt="2023-02-02T23:03:20.991" v="175" actId="47"/>
        <pc:sldMkLst>
          <pc:docMk/>
          <pc:sldMk cId="2453385842" sldId="264"/>
        </pc:sldMkLst>
        <pc:spChg chg="mod">
          <ac:chgData name="Thiago Henrique Gomes Panini" userId="cc6a5c77081c362d" providerId="LiveId" clId="{EED3D3E7-5518-44F8-8186-31A285105760}" dt="2023-02-02T23:00:33.776" v="141" actId="207"/>
          <ac:spMkLst>
            <pc:docMk/>
            <pc:sldMk cId="2453385842" sldId="264"/>
            <ac:spMk id="1143" creationId="{17CF3E7B-CE41-5A33-47C2-806BF437E231}"/>
          </ac:spMkLst>
        </pc:spChg>
        <pc:spChg chg="mod">
          <ac:chgData name="Thiago Henrique Gomes Panini" userId="cc6a5c77081c362d" providerId="LiveId" clId="{EED3D3E7-5518-44F8-8186-31A285105760}" dt="2023-02-02T23:00:36.080" v="142" actId="207"/>
          <ac:spMkLst>
            <pc:docMk/>
            <pc:sldMk cId="2453385842" sldId="264"/>
            <ac:spMk id="1144" creationId="{B5AE6190-B848-421B-E580-364F1B2BBC57}"/>
          </ac:spMkLst>
        </pc:spChg>
        <pc:picChg chg="del">
          <ac:chgData name="Thiago Henrique Gomes Panini" userId="cc6a5c77081c362d" providerId="LiveId" clId="{EED3D3E7-5518-44F8-8186-31A285105760}" dt="2023-02-02T23:00:45.276" v="143" actId="478"/>
          <ac:picMkLst>
            <pc:docMk/>
            <pc:sldMk cId="2453385842" sldId="264"/>
            <ac:picMk id="3" creationId="{DDDA6DE8-C7C3-138A-C4A5-44EACC0E779D}"/>
          </ac:picMkLst>
        </pc:picChg>
        <pc:picChg chg="add mod ord">
          <ac:chgData name="Thiago Henrique Gomes Panini" userId="cc6a5c77081c362d" providerId="LiveId" clId="{EED3D3E7-5518-44F8-8186-31A285105760}" dt="2023-02-02T23:00:58.858" v="151" actId="1076"/>
          <ac:picMkLst>
            <pc:docMk/>
            <pc:sldMk cId="2453385842" sldId="264"/>
            <ac:picMk id="4" creationId="{89D054BE-83E9-D952-A7D3-BD8C0D301963}"/>
          </ac:picMkLst>
        </pc:picChg>
      </pc:sldChg>
      <pc:sldChg chg="addSp delSp modSp add mod ord">
        <pc:chgData name="Thiago Henrique Gomes Panini" userId="cc6a5c77081c362d" providerId="LiveId" clId="{EED3D3E7-5518-44F8-8186-31A285105760}" dt="2023-02-03T00:43:26.947" v="601" actId="1076"/>
        <pc:sldMkLst>
          <pc:docMk/>
          <pc:sldMk cId="3768461981" sldId="265"/>
        </pc:sldMkLst>
        <pc:spChg chg="add mod">
          <ac:chgData name="Thiago Henrique Gomes Panini" userId="cc6a5c77081c362d" providerId="LiveId" clId="{EED3D3E7-5518-44F8-8186-31A285105760}" dt="2023-02-02T23:03:47.120" v="178" actId="164"/>
          <ac:spMkLst>
            <pc:docMk/>
            <pc:sldMk cId="3768461981" sldId="265"/>
            <ac:spMk id="8" creationId="{28B27345-E92C-B36C-38E3-7FE59D84B322}"/>
          </ac:spMkLst>
        </pc:spChg>
        <pc:spChg chg="add mod">
          <ac:chgData name="Thiago Henrique Gomes Panini" userId="cc6a5c77081c362d" providerId="LiveId" clId="{EED3D3E7-5518-44F8-8186-31A285105760}" dt="2023-02-02T23:03:47.120" v="178" actId="164"/>
          <ac:spMkLst>
            <pc:docMk/>
            <pc:sldMk cId="3768461981" sldId="265"/>
            <ac:spMk id="9" creationId="{2EE374A1-4333-51DE-FB04-EE3FB039B5ED}"/>
          </ac:spMkLst>
        </pc:spChg>
        <pc:spChg chg="add mod">
          <ac:chgData name="Thiago Henrique Gomes Panini" userId="cc6a5c77081c362d" providerId="LiveId" clId="{EED3D3E7-5518-44F8-8186-31A285105760}" dt="2023-02-02T23:03:47.120" v="178" actId="164"/>
          <ac:spMkLst>
            <pc:docMk/>
            <pc:sldMk cId="3768461981" sldId="265"/>
            <ac:spMk id="10" creationId="{92648FE9-E6D7-BE0B-51E6-DFFF678EC9EF}"/>
          </ac:spMkLst>
        </pc:spChg>
        <pc:spChg chg="add mod">
          <ac:chgData name="Thiago Henrique Gomes Panini" userId="cc6a5c77081c362d" providerId="LiveId" clId="{EED3D3E7-5518-44F8-8186-31A285105760}" dt="2023-02-02T23:03:47.120" v="178" actId="164"/>
          <ac:spMkLst>
            <pc:docMk/>
            <pc:sldMk cId="3768461981" sldId="265"/>
            <ac:spMk id="11" creationId="{0357700E-7308-F8F3-3B63-4FEC3404AAB7}"/>
          </ac:spMkLst>
        </pc:spChg>
        <pc:spChg chg="add mod">
          <ac:chgData name="Thiago Henrique Gomes Panini" userId="cc6a5c77081c362d" providerId="LiveId" clId="{EED3D3E7-5518-44F8-8186-31A285105760}" dt="2023-02-02T23:03:47.120" v="178" actId="164"/>
          <ac:spMkLst>
            <pc:docMk/>
            <pc:sldMk cId="3768461981" sldId="265"/>
            <ac:spMk id="12" creationId="{45E75885-1803-55D2-BF68-4D8836CE6998}"/>
          </ac:spMkLst>
        </pc:spChg>
        <pc:spChg chg="add mod">
          <ac:chgData name="Thiago Henrique Gomes Panini" userId="cc6a5c77081c362d" providerId="LiveId" clId="{EED3D3E7-5518-44F8-8186-31A285105760}" dt="2023-02-02T23:03:47.120" v="178" actId="164"/>
          <ac:spMkLst>
            <pc:docMk/>
            <pc:sldMk cId="3768461981" sldId="265"/>
            <ac:spMk id="13" creationId="{2C764012-E43B-71E4-2502-A11F509F3807}"/>
          </ac:spMkLst>
        </pc:spChg>
        <pc:spChg chg="add mod">
          <ac:chgData name="Thiago Henrique Gomes Panini" userId="cc6a5c77081c362d" providerId="LiveId" clId="{EED3D3E7-5518-44F8-8186-31A285105760}" dt="2023-02-02T23:03:47.120" v="178" actId="164"/>
          <ac:spMkLst>
            <pc:docMk/>
            <pc:sldMk cId="3768461981" sldId="265"/>
            <ac:spMk id="14" creationId="{456DB4CE-5C8E-F1C3-A4EB-24A0F6887A8F}"/>
          </ac:spMkLst>
        </pc:spChg>
        <pc:spChg chg="add mod">
          <ac:chgData name="Thiago Henrique Gomes Panini" userId="cc6a5c77081c362d" providerId="LiveId" clId="{EED3D3E7-5518-44F8-8186-31A285105760}" dt="2023-02-02T23:03:47.120" v="178" actId="164"/>
          <ac:spMkLst>
            <pc:docMk/>
            <pc:sldMk cId="3768461981" sldId="265"/>
            <ac:spMk id="15" creationId="{62FEA906-BE2B-9EDA-D727-0C5D93A624AB}"/>
          </ac:spMkLst>
        </pc:spChg>
        <pc:spChg chg="add mod">
          <ac:chgData name="Thiago Henrique Gomes Panini" userId="cc6a5c77081c362d" providerId="LiveId" clId="{EED3D3E7-5518-44F8-8186-31A285105760}" dt="2023-02-02T23:03:47.120" v="178" actId="164"/>
          <ac:spMkLst>
            <pc:docMk/>
            <pc:sldMk cId="3768461981" sldId="265"/>
            <ac:spMk id="16" creationId="{2EE96563-5D2C-1280-86DC-DD70A8DCE5A9}"/>
          </ac:spMkLst>
        </pc:spChg>
        <pc:spChg chg="add mod">
          <ac:chgData name="Thiago Henrique Gomes Panini" userId="cc6a5c77081c362d" providerId="LiveId" clId="{EED3D3E7-5518-44F8-8186-31A285105760}" dt="2023-02-02T23:03:47.120" v="178" actId="164"/>
          <ac:spMkLst>
            <pc:docMk/>
            <pc:sldMk cId="3768461981" sldId="265"/>
            <ac:spMk id="17" creationId="{617C1152-B5D1-6287-0D1E-3FFAC95E4348}"/>
          </ac:spMkLst>
        </pc:spChg>
        <pc:spChg chg="add mod">
          <ac:chgData name="Thiago Henrique Gomes Panini" userId="cc6a5c77081c362d" providerId="LiveId" clId="{EED3D3E7-5518-44F8-8186-31A285105760}" dt="2023-02-02T23:03:47.120" v="178" actId="164"/>
          <ac:spMkLst>
            <pc:docMk/>
            <pc:sldMk cId="3768461981" sldId="265"/>
            <ac:spMk id="18" creationId="{68226D0C-4DA7-644B-1CFF-1CFA4F0D605B}"/>
          </ac:spMkLst>
        </pc:spChg>
        <pc:spChg chg="add mod">
          <ac:chgData name="Thiago Henrique Gomes Panini" userId="cc6a5c77081c362d" providerId="LiveId" clId="{EED3D3E7-5518-44F8-8186-31A285105760}" dt="2023-02-02T23:03:47.120" v="178" actId="164"/>
          <ac:spMkLst>
            <pc:docMk/>
            <pc:sldMk cId="3768461981" sldId="265"/>
            <ac:spMk id="19" creationId="{F355B24C-066B-09A6-3F81-D36D0745EC9A}"/>
          </ac:spMkLst>
        </pc:spChg>
        <pc:spChg chg="add mod">
          <ac:chgData name="Thiago Henrique Gomes Panini" userId="cc6a5c77081c362d" providerId="LiveId" clId="{EED3D3E7-5518-44F8-8186-31A285105760}" dt="2023-02-02T23:03:47.120" v="178" actId="164"/>
          <ac:spMkLst>
            <pc:docMk/>
            <pc:sldMk cId="3768461981" sldId="265"/>
            <ac:spMk id="20" creationId="{7BE053F9-F9AF-35E1-F44C-119579538DD4}"/>
          </ac:spMkLst>
        </pc:spChg>
        <pc:spChg chg="add mod">
          <ac:chgData name="Thiago Henrique Gomes Panini" userId="cc6a5c77081c362d" providerId="LiveId" clId="{EED3D3E7-5518-44F8-8186-31A285105760}" dt="2023-02-02T23:03:47.120" v="178" actId="164"/>
          <ac:spMkLst>
            <pc:docMk/>
            <pc:sldMk cId="3768461981" sldId="265"/>
            <ac:spMk id="21" creationId="{701A2AE1-95E3-DC4B-E769-303BFE76A209}"/>
          </ac:spMkLst>
        </pc:spChg>
        <pc:spChg chg="add mod">
          <ac:chgData name="Thiago Henrique Gomes Panini" userId="cc6a5c77081c362d" providerId="LiveId" clId="{EED3D3E7-5518-44F8-8186-31A285105760}" dt="2023-02-02T23:03:47.120" v="178" actId="164"/>
          <ac:spMkLst>
            <pc:docMk/>
            <pc:sldMk cId="3768461981" sldId="265"/>
            <ac:spMk id="22" creationId="{C44F3E53-8CBA-4E48-305F-6E698452FC97}"/>
          </ac:spMkLst>
        </pc:spChg>
        <pc:spChg chg="add mod">
          <ac:chgData name="Thiago Henrique Gomes Panini" userId="cc6a5c77081c362d" providerId="LiveId" clId="{EED3D3E7-5518-44F8-8186-31A285105760}" dt="2023-02-02T23:03:47.120" v="178" actId="164"/>
          <ac:spMkLst>
            <pc:docMk/>
            <pc:sldMk cId="3768461981" sldId="265"/>
            <ac:spMk id="23" creationId="{AEC9781B-64C8-4276-5319-CF85E8AEE108}"/>
          </ac:spMkLst>
        </pc:spChg>
        <pc:spChg chg="add mod">
          <ac:chgData name="Thiago Henrique Gomes Panini" userId="cc6a5c77081c362d" providerId="LiveId" clId="{EED3D3E7-5518-44F8-8186-31A285105760}" dt="2023-02-02T23:03:47.120" v="178" actId="164"/>
          <ac:spMkLst>
            <pc:docMk/>
            <pc:sldMk cId="3768461981" sldId="265"/>
            <ac:spMk id="24" creationId="{9CEBBDB0-3507-7C35-1BC4-E1CA5575F424}"/>
          </ac:spMkLst>
        </pc:spChg>
        <pc:spChg chg="add mod">
          <ac:chgData name="Thiago Henrique Gomes Panini" userId="cc6a5c77081c362d" providerId="LiveId" clId="{EED3D3E7-5518-44F8-8186-31A285105760}" dt="2023-02-02T23:03:47.120" v="178" actId="164"/>
          <ac:spMkLst>
            <pc:docMk/>
            <pc:sldMk cId="3768461981" sldId="265"/>
            <ac:spMk id="25" creationId="{AA8E6D3B-518B-B6DA-A6C0-4163F5222015}"/>
          </ac:spMkLst>
        </pc:spChg>
        <pc:spChg chg="add mod">
          <ac:chgData name="Thiago Henrique Gomes Panini" userId="cc6a5c77081c362d" providerId="LiveId" clId="{EED3D3E7-5518-44F8-8186-31A285105760}" dt="2023-02-02T23:03:47.120" v="178" actId="164"/>
          <ac:spMkLst>
            <pc:docMk/>
            <pc:sldMk cId="3768461981" sldId="265"/>
            <ac:spMk id="26" creationId="{340D7D97-33AE-B73D-DAF0-38B215763A5D}"/>
          </ac:spMkLst>
        </pc:spChg>
        <pc:spChg chg="add mod">
          <ac:chgData name="Thiago Henrique Gomes Panini" userId="cc6a5c77081c362d" providerId="LiveId" clId="{EED3D3E7-5518-44F8-8186-31A285105760}" dt="2023-02-02T23:03:47.120" v="178" actId="164"/>
          <ac:spMkLst>
            <pc:docMk/>
            <pc:sldMk cId="3768461981" sldId="265"/>
            <ac:spMk id="27" creationId="{B3BA90DD-0152-6FA5-930C-8B0008CE8767}"/>
          </ac:spMkLst>
        </pc:spChg>
        <pc:spChg chg="add mod">
          <ac:chgData name="Thiago Henrique Gomes Panini" userId="cc6a5c77081c362d" providerId="LiveId" clId="{EED3D3E7-5518-44F8-8186-31A285105760}" dt="2023-02-02T23:03:47.120" v="178" actId="164"/>
          <ac:spMkLst>
            <pc:docMk/>
            <pc:sldMk cId="3768461981" sldId="265"/>
            <ac:spMk id="28" creationId="{A9D2DB21-2566-CE89-01C3-3856CD4A41E7}"/>
          </ac:spMkLst>
        </pc:spChg>
        <pc:spChg chg="add mod">
          <ac:chgData name="Thiago Henrique Gomes Panini" userId="cc6a5c77081c362d" providerId="LiveId" clId="{EED3D3E7-5518-44F8-8186-31A285105760}" dt="2023-02-02T23:03:47.120" v="178" actId="164"/>
          <ac:spMkLst>
            <pc:docMk/>
            <pc:sldMk cId="3768461981" sldId="265"/>
            <ac:spMk id="29" creationId="{F1D20A3B-6335-05BF-437E-4A4710B91AE7}"/>
          </ac:spMkLst>
        </pc:spChg>
        <pc:spChg chg="add mod">
          <ac:chgData name="Thiago Henrique Gomes Panini" userId="cc6a5c77081c362d" providerId="LiveId" clId="{EED3D3E7-5518-44F8-8186-31A285105760}" dt="2023-02-02T23:03:47.120" v="178" actId="164"/>
          <ac:spMkLst>
            <pc:docMk/>
            <pc:sldMk cId="3768461981" sldId="265"/>
            <ac:spMk id="30" creationId="{7ECCB805-37FD-EF4B-D390-44CE3D690822}"/>
          </ac:spMkLst>
        </pc:spChg>
        <pc:spChg chg="mod">
          <ac:chgData name="Thiago Henrique Gomes Panini" userId="cc6a5c77081c362d" providerId="LiveId" clId="{EED3D3E7-5518-44F8-8186-31A285105760}" dt="2023-02-02T23:03:44.185" v="177"/>
          <ac:spMkLst>
            <pc:docMk/>
            <pc:sldMk cId="3768461981" sldId="265"/>
            <ac:spMk id="34" creationId="{F2B19BB6-8F39-F1A8-4FD7-EC5C8132A85C}"/>
          </ac:spMkLst>
        </pc:spChg>
        <pc:spChg chg="mod">
          <ac:chgData name="Thiago Henrique Gomes Panini" userId="cc6a5c77081c362d" providerId="LiveId" clId="{EED3D3E7-5518-44F8-8186-31A285105760}" dt="2023-02-02T23:03:44.185" v="177"/>
          <ac:spMkLst>
            <pc:docMk/>
            <pc:sldMk cId="3768461981" sldId="265"/>
            <ac:spMk id="35" creationId="{BA405947-AD3D-29B1-4174-9F5473B2635C}"/>
          </ac:spMkLst>
        </pc:spChg>
        <pc:spChg chg="mod">
          <ac:chgData name="Thiago Henrique Gomes Panini" userId="cc6a5c77081c362d" providerId="LiveId" clId="{EED3D3E7-5518-44F8-8186-31A285105760}" dt="2023-02-02T23:03:44.185" v="177"/>
          <ac:spMkLst>
            <pc:docMk/>
            <pc:sldMk cId="3768461981" sldId="265"/>
            <ac:spMk id="36" creationId="{5655FF90-4393-6319-2B49-339413259B8F}"/>
          </ac:spMkLst>
        </pc:spChg>
        <pc:spChg chg="mod">
          <ac:chgData name="Thiago Henrique Gomes Panini" userId="cc6a5c77081c362d" providerId="LiveId" clId="{EED3D3E7-5518-44F8-8186-31A285105760}" dt="2023-02-02T23:03:44.185" v="177"/>
          <ac:spMkLst>
            <pc:docMk/>
            <pc:sldMk cId="3768461981" sldId="265"/>
            <ac:spMk id="37" creationId="{D0B1F74D-1DBC-0A53-5044-5F082E7DB404}"/>
          </ac:spMkLst>
        </pc:spChg>
        <pc:spChg chg="mod">
          <ac:chgData name="Thiago Henrique Gomes Panini" userId="cc6a5c77081c362d" providerId="LiveId" clId="{EED3D3E7-5518-44F8-8186-31A285105760}" dt="2023-02-02T23:03:44.185" v="177"/>
          <ac:spMkLst>
            <pc:docMk/>
            <pc:sldMk cId="3768461981" sldId="265"/>
            <ac:spMk id="38" creationId="{CF8143B8-5560-1323-CAFA-4B654CBEA1AB}"/>
          </ac:spMkLst>
        </pc:spChg>
        <pc:spChg chg="mod">
          <ac:chgData name="Thiago Henrique Gomes Panini" userId="cc6a5c77081c362d" providerId="LiveId" clId="{EED3D3E7-5518-44F8-8186-31A285105760}" dt="2023-02-02T23:03:44.185" v="177"/>
          <ac:spMkLst>
            <pc:docMk/>
            <pc:sldMk cId="3768461981" sldId="265"/>
            <ac:spMk id="39" creationId="{D38C0BF6-C9AE-31D9-8626-8832BE396C70}"/>
          </ac:spMkLst>
        </pc:spChg>
        <pc:spChg chg="mod">
          <ac:chgData name="Thiago Henrique Gomes Panini" userId="cc6a5c77081c362d" providerId="LiveId" clId="{EED3D3E7-5518-44F8-8186-31A285105760}" dt="2023-02-02T23:03:44.185" v="177"/>
          <ac:spMkLst>
            <pc:docMk/>
            <pc:sldMk cId="3768461981" sldId="265"/>
            <ac:spMk id="40" creationId="{2F788017-C0DF-3ADF-BCDA-F9B983BB531F}"/>
          </ac:spMkLst>
        </pc:spChg>
        <pc:spChg chg="mod">
          <ac:chgData name="Thiago Henrique Gomes Panini" userId="cc6a5c77081c362d" providerId="LiveId" clId="{EED3D3E7-5518-44F8-8186-31A285105760}" dt="2023-02-02T23:03:44.185" v="177"/>
          <ac:spMkLst>
            <pc:docMk/>
            <pc:sldMk cId="3768461981" sldId="265"/>
            <ac:spMk id="41" creationId="{5836A131-D96B-88BD-82D6-843ADB75F253}"/>
          </ac:spMkLst>
        </pc:spChg>
        <pc:spChg chg="mod">
          <ac:chgData name="Thiago Henrique Gomes Panini" userId="cc6a5c77081c362d" providerId="LiveId" clId="{EED3D3E7-5518-44F8-8186-31A285105760}" dt="2023-02-02T23:03:44.185" v="177"/>
          <ac:spMkLst>
            <pc:docMk/>
            <pc:sldMk cId="3768461981" sldId="265"/>
            <ac:spMk id="42" creationId="{056777A7-99C5-0000-98DD-BDD6235B3A2D}"/>
          </ac:spMkLst>
        </pc:spChg>
        <pc:spChg chg="mod">
          <ac:chgData name="Thiago Henrique Gomes Panini" userId="cc6a5c77081c362d" providerId="LiveId" clId="{EED3D3E7-5518-44F8-8186-31A285105760}" dt="2023-02-02T23:03:44.185" v="177"/>
          <ac:spMkLst>
            <pc:docMk/>
            <pc:sldMk cId="3768461981" sldId="265"/>
            <ac:spMk id="43" creationId="{37539289-D1A2-9607-C18A-BE196508C52D}"/>
          </ac:spMkLst>
        </pc:spChg>
        <pc:spChg chg="mod">
          <ac:chgData name="Thiago Henrique Gomes Panini" userId="cc6a5c77081c362d" providerId="LiveId" clId="{EED3D3E7-5518-44F8-8186-31A285105760}" dt="2023-02-02T23:03:44.185" v="177"/>
          <ac:spMkLst>
            <pc:docMk/>
            <pc:sldMk cId="3768461981" sldId="265"/>
            <ac:spMk id="44" creationId="{C072BB21-C189-1C07-30A9-E8BF47B3433E}"/>
          </ac:spMkLst>
        </pc:spChg>
        <pc:spChg chg="mod">
          <ac:chgData name="Thiago Henrique Gomes Panini" userId="cc6a5c77081c362d" providerId="LiveId" clId="{EED3D3E7-5518-44F8-8186-31A285105760}" dt="2023-02-02T23:03:44.185" v="177"/>
          <ac:spMkLst>
            <pc:docMk/>
            <pc:sldMk cId="3768461981" sldId="265"/>
            <ac:spMk id="45" creationId="{914E6BB7-AF3B-3A2B-0A92-0CEB33880287}"/>
          </ac:spMkLst>
        </pc:spChg>
        <pc:spChg chg="mod">
          <ac:chgData name="Thiago Henrique Gomes Panini" userId="cc6a5c77081c362d" providerId="LiveId" clId="{EED3D3E7-5518-44F8-8186-31A285105760}" dt="2023-02-02T23:03:44.185" v="177"/>
          <ac:spMkLst>
            <pc:docMk/>
            <pc:sldMk cId="3768461981" sldId="265"/>
            <ac:spMk id="46" creationId="{74608BB4-2867-F5AA-2C69-78056062F459}"/>
          </ac:spMkLst>
        </pc:spChg>
        <pc:spChg chg="mod">
          <ac:chgData name="Thiago Henrique Gomes Panini" userId="cc6a5c77081c362d" providerId="LiveId" clId="{EED3D3E7-5518-44F8-8186-31A285105760}" dt="2023-02-02T23:03:44.185" v="177"/>
          <ac:spMkLst>
            <pc:docMk/>
            <pc:sldMk cId="3768461981" sldId="265"/>
            <ac:spMk id="47" creationId="{DD350870-E610-D852-1254-2F2B80DF9FE7}"/>
          </ac:spMkLst>
        </pc:spChg>
        <pc:spChg chg="mod">
          <ac:chgData name="Thiago Henrique Gomes Panini" userId="cc6a5c77081c362d" providerId="LiveId" clId="{EED3D3E7-5518-44F8-8186-31A285105760}" dt="2023-02-02T23:03:44.185" v="177"/>
          <ac:spMkLst>
            <pc:docMk/>
            <pc:sldMk cId="3768461981" sldId="265"/>
            <ac:spMk id="48" creationId="{BF08A5C7-6ADB-2BAE-FDCF-A84B5D38A419}"/>
          </ac:spMkLst>
        </pc:spChg>
        <pc:spChg chg="mod topLvl">
          <ac:chgData name="Thiago Henrique Gomes Panini" userId="cc6a5c77081c362d" providerId="LiveId" clId="{EED3D3E7-5518-44F8-8186-31A285105760}" dt="2023-02-03T00:43:26.947" v="601" actId="1076"/>
          <ac:spMkLst>
            <pc:docMk/>
            <pc:sldMk cId="3768461981" sldId="265"/>
            <ac:spMk id="51" creationId="{DA554A9B-82C0-84B1-0323-7156E8F1B52A}"/>
          </ac:spMkLst>
        </pc:spChg>
        <pc:spChg chg="mod topLvl">
          <ac:chgData name="Thiago Henrique Gomes Panini" userId="cc6a5c77081c362d" providerId="LiveId" clId="{EED3D3E7-5518-44F8-8186-31A285105760}" dt="2023-02-03T00:43:26.947" v="601" actId="1076"/>
          <ac:spMkLst>
            <pc:docMk/>
            <pc:sldMk cId="3768461981" sldId="265"/>
            <ac:spMk id="52" creationId="{1DB22E9C-9C85-BA92-270F-78CD1C6A4CAE}"/>
          </ac:spMkLst>
        </pc:spChg>
        <pc:spChg chg="mod topLvl">
          <ac:chgData name="Thiago Henrique Gomes Panini" userId="cc6a5c77081c362d" providerId="LiveId" clId="{EED3D3E7-5518-44F8-8186-31A285105760}" dt="2023-02-03T00:43:26.947" v="601" actId="1076"/>
          <ac:spMkLst>
            <pc:docMk/>
            <pc:sldMk cId="3768461981" sldId="265"/>
            <ac:spMk id="54" creationId="{28CF6D60-3F0C-427F-5683-7EDE440810CF}"/>
          </ac:spMkLst>
        </pc:spChg>
        <pc:spChg chg="mod topLvl">
          <ac:chgData name="Thiago Henrique Gomes Panini" userId="cc6a5c77081c362d" providerId="LiveId" clId="{EED3D3E7-5518-44F8-8186-31A285105760}" dt="2023-02-03T00:43:26.947" v="601" actId="1076"/>
          <ac:spMkLst>
            <pc:docMk/>
            <pc:sldMk cId="3768461981" sldId="265"/>
            <ac:spMk id="55" creationId="{8DEA2B89-DE47-EF3F-8BF8-8F87D503C942}"/>
          </ac:spMkLst>
        </pc:spChg>
        <pc:spChg chg="mod topLvl">
          <ac:chgData name="Thiago Henrique Gomes Panini" userId="cc6a5c77081c362d" providerId="LiveId" clId="{EED3D3E7-5518-44F8-8186-31A285105760}" dt="2023-02-03T00:43:26.947" v="601" actId="1076"/>
          <ac:spMkLst>
            <pc:docMk/>
            <pc:sldMk cId="3768461981" sldId="265"/>
            <ac:spMk id="56" creationId="{5D95730A-01FB-B207-27E4-F6E8288C1A9B}"/>
          </ac:spMkLst>
        </pc:spChg>
        <pc:spChg chg="mod topLvl">
          <ac:chgData name="Thiago Henrique Gomes Panini" userId="cc6a5c77081c362d" providerId="LiveId" clId="{EED3D3E7-5518-44F8-8186-31A285105760}" dt="2023-02-03T00:43:26.947" v="601" actId="1076"/>
          <ac:spMkLst>
            <pc:docMk/>
            <pc:sldMk cId="3768461981" sldId="265"/>
            <ac:spMk id="57" creationId="{ED503A19-C98B-4A5A-7570-2B5652C019F7}"/>
          </ac:spMkLst>
        </pc:spChg>
        <pc:spChg chg="mod topLvl">
          <ac:chgData name="Thiago Henrique Gomes Panini" userId="cc6a5c77081c362d" providerId="LiveId" clId="{EED3D3E7-5518-44F8-8186-31A285105760}" dt="2023-02-03T00:43:26.947" v="601" actId="1076"/>
          <ac:spMkLst>
            <pc:docMk/>
            <pc:sldMk cId="3768461981" sldId="265"/>
            <ac:spMk id="58" creationId="{25E5F04F-1C51-DCDF-DC6B-DDB3E2EF5B70}"/>
          </ac:spMkLst>
        </pc:spChg>
        <pc:spChg chg="mod topLvl">
          <ac:chgData name="Thiago Henrique Gomes Panini" userId="cc6a5c77081c362d" providerId="LiveId" clId="{EED3D3E7-5518-44F8-8186-31A285105760}" dt="2023-02-03T00:43:26.947" v="601" actId="1076"/>
          <ac:spMkLst>
            <pc:docMk/>
            <pc:sldMk cId="3768461981" sldId="265"/>
            <ac:spMk id="59" creationId="{EBF8137A-0E90-14AD-76E7-A60E03CBC2BF}"/>
          </ac:spMkLst>
        </pc:spChg>
        <pc:spChg chg="mod topLvl">
          <ac:chgData name="Thiago Henrique Gomes Panini" userId="cc6a5c77081c362d" providerId="LiveId" clId="{EED3D3E7-5518-44F8-8186-31A285105760}" dt="2023-02-03T00:43:26.947" v="601" actId="1076"/>
          <ac:spMkLst>
            <pc:docMk/>
            <pc:sldMk cId="3768461981" sldId="265"/>
            <ac:spMk id="60" creationId="{F8F0D05E-013E-DD1B-6CE2-76B29A30B4BA}"/>
          </ac:spMkLst>
        </pc:spChg>
        <pc:spChg chg="mod topLvl">
          <ac:chgData name="Thiago Henrique Gomes Panini" userId="cc6a5c77081c362d" providerId="LiveId" clId="{EED3D3E7-5518-44F8-8186-31A285105760}" dt="2023-02-03T00:43:26.947" v="601" actId="1076"/>
          <ac:spMkLst>
            <pc:docMk/>
            <pc:sldMk cId="3768461981" sldId="265"/>
            <ac:spMk id="61" creationId="{CFA0B1F6-051E-5666-49CB-75E5E306A409}"/>
          </ac:spMkLst>
        </pc:spChg>
        <pc:spChg chg="mod topLvl">
          <ac:chgData name="Thiago Henrique Gomes Panini" userId="cc6a5c77081c362d" providerId="LiveId" clId="{EED3D3E7-5518-44F8-8186-31A285105760}" dt="2023-02-03T00:43:26.947" v="601" actId="1076"/>
          <ac:spMkLst>
            <pc:docMk/>
            <pc:sldMk cId="3768461981" sldId="265"/>
            <ac:spMk id="62" creationId="{9F738642-024E-2C97-F714-2E39632E10F2}"/>
          </ac:spMkLst>
        </pc:spChg>
        <pc:spChg chg="mod topLvl">
          <ac:chgData name="Thiago Henrique Gomes Panini" userId="cc6a5c77081c362d" providerId="LiveId" clId="{EED3D3E7-5518-44F8-8186-31A285105760}" dt="2023-02-03T00:43:26.947" v="601" actId="1076"/>
          <ac:spMkLst>
            <pc:docMk/>
            <pc:sldMk cId="3768461981" sldId="265"/>
            <ac:spMk id="63" creationId="{D5469570-5567-5619-A0F1-5075BDB431F4}"/>
          </ac:spMkLst>
        </pc:spChg>
        <pc:spChg chg="mod topLvl">
          <ac:chgData name="Thiago Henrique Gomes Panini" userId="cc6a5c77081c362d" providerId="LiveId" clId="{EED3D3E7-5518-44F8-8186-31A285105760}" dt="2023-02-03T00:43:26.947" v="601" actId="1076"/>
          <ac:spMkLst>
            <pc:docMk/>
            <pc:sldMk cId="3768461981" sldId="265"/>
            <ac:spMk id="1024" creationId="{624B7F84-87A3-B63F-0E7F-38CA7F9594D6}"/>
          </ac:spMkLst>
        </pc:spChg>
        <pc:spChg chg="mod topLvl">
          <ac:chgData name="Thiago Henrique Gomes Panini" userId="cc6a5c77081c362d" providerId="LiveId" clId="{EED3D3E7-5518-44F8-8186-31A285105760}" dt="2023-02-03T00:43:26.947" v="601" actId="1076"/>
          <ac:spMkLst>
            <pc:docMk/>
            <pc:sldMk cId="3768461981" sldId="265"/>
            <ac:spMk id="1025" creationId="{083D7B27-EE7C-0F7E-2DDE-A13AFFEAE4B8}"/>
          </ac:spMkLst>
        </pc:spChg>
        <pc:spChg chg="mod topLvl">
          <ac:chgData name="Thiago Henrique Gomes Panini" userId="cc6a5c77081c362d" providerId="LiveId" clId="{EED3D3E7-5518-44F8-8186-31A285105760}" dt="2023-02-03T00:43:26.947" v="601" actId="1076"/>
          <ac:spMkLst>
            <pc:docMk/>
            <pc:sldMk cId="3768461981" sldId="265"/>
            <ac:spMk id="1026" creationId="{BEBBB4CA-DFEB-E1D9-8FE2-8EA2261DB474}"/>
          </ac:spMkLst>
        </pc:spChg>
        <pc:spChg chg="mod topLvl">
          <ac:chgData name="Thiago Henrique Gomes Panini" userId="cc6a5c77081c362d" providerId="LiveId" clId="{EED3D3E7-5518-44F8-8186-31A285105760}" dt="2023-02-03T00:43:26.947" v="601" actId="1076"/>
          <ac:spMkLst>
            <pc:docMk/>
            <pc:sldMk cId="3768461981" sldId="265"/>
            <ac:spMk id="1027" creationId="{F10BD5CE-05D0-8A86-2D4C-FD2CCFBFBBCB}"/>
          </ac:spMkLst>
        </pc:spChg>
        <pc:spChg chg="mod topLvl">
          <ac:chgData name="Thiago Henrique Gomes Panini" userId="cc6a5c77081c362d" providerId="LiveId" clId="{EED3D3E7-5518-44F8-8186-31A285105760}" dt="2023-02-03T00:43:26.947" v="601" actId="1076"/>
          <ac:spMkLst>
            <pc:docMk/>
            <pc:sldMk cId="3768461981" sldId="265"/>
            <ac:spMk id="1028" creationId="{C29C4A21-F559-9BF7-5678-4DDC48B6C2E0}"/>
          </ac:spMkLst>
        </pc:spChg>
        <pc:spChg chg="mod topLvl">
          <ac:chgData name="Thiago Henrique Gomes Panini" userId="cc6a5c77081c362d" providerId="LiveId" clId="{EED3D3E7-5518-44F8-8186-31A285105760}" dt="2023-02-03T00:43:26.947" v="601" actId="1076"/>
          <ac:spMkLst>
            <pc:docMk/>
            <pc:sldMk cId="3768461981" sldId="265"/>
            <ac:spMk id="1029" creationId="{A27AB3D3-131F-B564-EDF6-D7CC9F92A613}"/>
          </ac:spMkLst>
        </pc:spChg>
        <pc:spChg chg="mod topLvl">
          <ac:chgData name="Thiago Henrique Gomes Panini" userId="cc6a5c77081c362d" providerId="LiveId" clId="{EED3D3E7-5518-44F8-8186-31A285105760}" dt="2023-02-03T00:43:26.947" v="601" actId="1076"/>
          <ac:spMkLst>
            <pc:docMk/>
            <pc:sldMk cId="3768461981" sldId="265"/>
            <ac:spMk id="1030" creationId="{4DF17DE1-0560-D42A-02BE-09F1D3C7C6E6}"/>
          </ac:spMkLst>
        </pc:spChg>
        <pc:spChg chg="mod topLvl">
          <ac:chgData name="Thiago Henrique Gomes Panini" userId="cc6a5c77081c362d" providerId="LiveId" clId="{EED3D3E7-5518-44F8-8186-31A285105760}" dt="2023-02-03T00:43:26.947" v="601" actId="1076"/>
          <ac:spMkLst>
            <pc:docMk/>
            <pc:sldMk cId="3768461981" sldId="265"/>
            <ac:spMk id="1031" creationId="{C4A5F0AD-E69B-F1DA-99DA-2AA47B4280DC}"/>
          </ac:spMkLst>
        </pc:spChg>
        <pc:spChg chg="mod topLvl">
          <ac:chgData name="Thiago Henrique Gomes Panini" userId="cc6a5c77081c362d" providerId="LiveId" clId="{EED3D3E7-5518-44F8-8186-31A285105760}" dt="2023-02-03T00:43:26.947" v="601" actId="1076"/>
          <ac:spMkLst>
            <pc:docMk/>
            <pc:sldMk cId="3768461981" sldId="265"/>
            <ac:spMk id="1032" creationId="{15DB1731-FB7A-4DF0-2871-AD86259372A1}"/>
          </ac:spMkLst>
        </pc:spChg>
        <pc:spChg chg="mod topLvl">
          <ac:chgData name="Thiago Henrique Gomes Panini" userId="cc6a5c77081c362d" providerId="LiveId" clId="{EED3D3E7-5518-44F8-8186-31A285105760}" dt="2023-02-03T00:43:26.947" v="601" actId="1076"/>
          <ac:spMkLst>
            <pc:docMk/>
            <pc:sldMk cId="3768461981" sldId="265"/>
            <ac:spMk id="1033" creationId="{FFE90829-7343-7F4D-607E-48264F366FD1}"/>
          </ac:spMkLst>
        </pc:spChg>
        <pc:spChg chg="mod topLvl">
          <ac:chgData name="Thiago Henrique Gomes Panini" userId="cc6a5c77081c362d" providerId="LiveId" clId="{EED3D3E7-5518-44F8-8186-31A285105760}" dt="2023-02-03T00:43:26.947" v="601" actId="1076"/>
          <ac:spMkLst>
            <pc:docMk/>
            <pc:sldMk cId="3768461981" sldId="265"/>
            <ac:spMk id="1034" creationId="{D703D56B-C27C-C756-6B53-9C5FE78417EF}"/>
          </ac:spMkLst>
        </pc:spChg>
        <pc:spChg chg="mod">
          <ac:chgData name="Thiago Henrique Gomes Panini" userId="cc6a5c77081c362d" providerId="LiveId" clId="{EED3D3E7-5518-44F8-8186-31A285105760}" dt="2023-02-03T00:43:26.947" v="601" actId="1076"/>
          <ac:spMkLst>
            <pc:docMk/>
            <pc:sldMk cId="3768461981" sldId="265"/>
            <ac:spMk id="1038" creationId="{70AF2BAF-5E60-A816-2FE4-5A58CA44E2A2}"/>
          </ac:spMkLst>
        </pc:spChg>
        <pc:spChg chg="mod">
          <ac:chgData name="Thiago Henrique Gomes Panini" userId="cc6a5c77081c362d" providerId="LiveId" clId="{EED3D3E7-5518-44F8-8186-31A285105760}" dt="2023-02-03T00:43:26.947" v="601" actId="1076"/>
          <ac:spMkLst>
            <pc:docMk/>
            <pc:sldMk cId="3768461981" sldId="265"/>
            <ac:spMk id="1039" creationId="{542EBA66-C9EF-E150-3CB9-FB5A328A6E39}"/>
          </ac:spMkLst>
        </pc:spChg>
        <pc:spChg chg="mod">
          <ac:chgData name="Thiago Henrique Gomes Panini" userId="cc6a5c77081c362d" providerId="LiveId" clId="{EED3D3E7-5518-44F8-8186-31A285105760}" dt="2023-02-03T00:43:26.947" v="601" actId="1076"/>
          <ac:spMkLst>
            <pc:docMk/>
            <pc:sldMk cId="3768461981" sldId="265"/>
            <ac:spMk id="1040" creationId="{CD1744C8-1A0D-476B-FC4B-BDCCDAEEC111}"/>
          </ac:spMkLst>
        </pc:spChg>
        <pc:spChg chg="mod">
          <ac:chgData name="Thiago Henrique Gomes Panini" userId="cc6a5c77081c362d" providerId="LiveId" clId="{EED3D3E7-5518-44F8-8186-31A285105760}" dt="2023-02-03T00:43:26.947" v="601" actId="1076"/>
          <ac:spMkLst>
            <pc:docMk/>
            <pc:sldMk cId="3768461981" sldId="265"/>
            <ac:spMk id="1041" creationId="{86A19465-9F71-9E5A-7865-2A3B920A9E55}"/>
          </ac:spMkLst>
        </pc:spChg>
        <pc:spChg chg="mod">
          <ac:chgData name="Thiago Henrique Gomes Panini" userId="cc6a5c77081c362d" providerId="LiveId" clId="{EED3D3E7-5518-44F8-8186-31A285105760}" dt="2023-02-03T00:43:26.947" v="601" actId="1076"/>
          <ac:spMkLst>
            <pc:docMk/>
            <pc:sldMk cId="3768461981" sldId="265"/>
            <ac:spMk id="1042" creationId="{B4414F3F-1FB3-CBEC-D7CA-FB735B0F4AD5}"/>
          </ac:spMkLst>
        </pc:spChg>
        <pc:spChg chg="mod">
          <ac:chgData name="Thiago Henrique Gomes Panini" userId="cc6a5c77081c362d" providerId="LiveId" clId="{EED3D3E7-5518-44F8-8186-31A285105760}" dt="2023-02-03T00:43:26.947" v="601" actId="1076"/>
          <ac:spMkLst>
            <pc:docMk/>
            <pc:sldMk cId="3768461981" sldId="265"/>
            <ac:spMk id="1043" creationId="{DC9CE329-2478-3FEA-A0F3-6E3DC756B4D6}"/>
          </ac:spMkLst>
        </pc:spChg>
        <pc:spChg chg="mod">
          <ac:chgData name="Thiago Henrique Gomes Panini" userId="cc6a5c77081c362d" providerId="LiveId" clId="{EED3D3E7-5518-44F8-8186-31A285105760}" dt="2023-02-03T00:43:26.947" v="601" actId="1076"/>
          <ac:spMkLst>
            <pc:docMk/>
            <pc:sldMk cId="3768461981" sldId="265"/>
            <ac:spMk id="1044" creationId="{B26A5D54-0CDD-97D1-4D4B-BC8CF10A417F}"/>
          </ac:spMkLst>
        </pc:spChg>
        <pc:spChg chg="mod">
          <ac:chgData name="Thiago Henrique Gomes Panini" userId="cc6a5c77081c362d" providerId="LiveId" clId="{EED3D3E7-5518-44F8-8186-31A285105760}" dt="2023-02-03T00:43:26.947" v="601" actId="1076"/>
          <ac:spMkLst>
            <pc:docMk/>
            <pc:sldMk cId="3768461981" sldId="265"/>
            <ac:spMk id="1045" creationId="{C0B1A35B-13D8-BBEA-6461-195CAFC64E9E}"/>
          </ac:spMkLst>
        </pc:spChg>
        <pc:spChg chg="mod">
          <ac:chgData name="Thiago Henrique Gomes Panini" userId="cc6a5c77081c362d" providerId="LiveId" clId="{EED3D3E7-5518-44F8-8186-31A285105760}" dt="2023-02-03T00:43:26.947" v="601" actId="1076"/>
          <ac:spMkLst>
            <pc:docMk/>
            <pc:sldMk cId="3768461981" sldId="265"/>
            <ac:spMk id="1046" creationId="{BD8B18EA-6396-9D7F-DCA8-F5E269EE4422}"/>
          </ac:spMkLst>
        </pc:spChg>
        <pc:spChg chg="mod">
          <ac:chgData name="Thiago Henrique Gomes Panini" userId="cc6a5c77081c362d" providerId="LiveId" clId="{EED3D3E7-5518-44F8-8186-31A285105760}" dt="2023-02-03T00:43:26.947" v="601" actId="1076"/>
          <ac:spMkLst>
            <pc:docMk/>
            <pc:sldMk cId="3768461981" sldId="265"/>
            <ac:spMk id="1047" creationId="{E2FA8403-0753-436F-5AF2-4DFDD8A50D91}"/>
          </ac:spMkLst>
        </pc:spChg>
        <pc:spChg chg="mod">
          <ac:chgData name="Thiago Henrique Gomes Panini" userId="cc6a5c77081c362d" providerId="LiveId" clId="{EED3D3E7-5518-44F8-8186-31A285105760}" dt="2023-02-03T00:43:26.947" v="601" actId="1076"/>
          <ac:spMkLst>
            <pc:docMk/>
            <pc:sldMk cId="3768461981" sldId="265"/>
            <ac:spMk id="1048" creationId="{EF9B3363-8CB4-1B65-3B60-1821040DCCB7}"/>
          </ac:spMkLst>
        </pc:spChg>
        <pc:spChg chg="mod">
          <ac:chgData name="Thiago Henrique Gomes Panini" userId="cc6a5c77081c362d" providerId="LiveId" clId="{EED3D3E7-5518-44F8-8186-31A285105760}" dt="2023-02-03T00:43:26.947" v="601" actId="1076"/>
          <ac:spMkLst>
            <pc:docMk/>
            <pc:sldMk cId="3768461981" sldId="265"/>
            <ac:spMk id="1049" creationId="{77BC20D4-6A5C-BE82-CC92-C7836159E0B4}"/>
          </ac:spMkLst>
        </pc:spChg>
        <pc:spChg chg="mod">
          <ac:chgData name="Thiago Henrique Gomes Panini" userId="cc6a5c77081c362d" providerId="LiveId" clId="{EED3D3E7-5518-44F8-8186-31A285105760}" dt="2023-02-02T23:02:47.314" v="168" actId="1076"/>
          <ac:spMkLst>
            <pc:docMk/>
            <pc:sldMk cId="3768461981" sldId="265"/>
            <ac:spMk id="1050" creationId="{1EE51D3F-B3DC-86F0-168E-3C036C1445BE}"/>
          </ac:spMkLst>
        </pc:spChg>
        <pc:spChg chg="mod">
          <ac:chgData name="Thiago Henrique Gomes Panini" userId="cc6a5c77081c362d" providerId="LiveId" clId="{EED3D3E7-5518-44F8-8186-31A285105760}" dt="2023-02-02T23:02:47.314" v="168" actId="1076"/>
          <ac:spMkLst>
            <pc:docMk/>
            <pc:sldMk cId="3768461981" sldId="265"/>
            <ac:spMk id="1051" creationId="{8F9F1410-446A-45B1-5EC7-D417DF28D9D4}"/>
          </ac:spMkLst>
        </pc:spChg>
        <pc:spChg chg="mod">
          <ac:chgData name="Thiago Henrique Gomes Panini" userId="cc6a5c77081c362d" providerId="LiveId" clId="{EED3D3E7-5518-44F8-8186-31A285105760}" dt="2023-02-02T23:02:47.314" v="168" actId="1076"/>
          <ac:spMkLst>
            <pc:docMk/>
            <pc:sldMk cId="3768461981" sldId="265"/>
            <ac:spMk id="1052" creationId="{EF46B160-EF9D-B789-99A5-75AA2A2B2AE5}"/>
          </ac:spMkLst>
        </pc:spChg>
        <pc:spChg chg="mod">
          <ac:chgData name="Thiago Henrique Gomes Panini" userId="cc6a5c77081c362d" providerId="LiveId" clId="{EED3D3E7-5518-44F8-8186-31A285105760}" dt="2023-02-02T23:02:47.314" v="168" actId="1076"/>
          <ac:spMkLst>
            <pc:docMk/>
            <pc:sldMk cId="3768461981" sldId="265"/>
            <ac:spMk id="1053" creationId="{9F31A454-3A6B-B46F-CD2B-D4BD92CACFDA}"/>
          </ac:spMkLst>
        </pc:spChg>
        <pc:spChg chg="mod">
          <ac:chgData name="Thiago Henrique Gomes Panini" userId="cc6a5c77081c362d" providerId="LiveId" clId="{EED3D3E7-5518-44F8-8186-31A285105760}" dt="2023-02-02T23:02:47.314" v="168" actId="1076"/>
          <ac:spMkLst>
            <pc:docMk/>
            <pc:sldMk cId="3768461981" sldId="265"/>
            <ac:spMk id="1054" creationId="{A4E25FDF-DF02-2BFE-B238-4D615DA47F40}"/>
          </ac:spMkLst>
        </pc:spChg>
        <pc:spChg chg="mod">
          <ac:chgData name="Thiago Henrique Gomes Panini" userId="cc6a5c77081c362d" providerId="LiveId" clId="{EED3D3E7-5518-44F8-8186-31A285105760}" dt="2023-02-02T23:02:47.314" v="168" actId="1076"/>
          <ac:spMkLst>
            <pc:docMk/>
            <pc:sldMk cId="3768461981" sldId="265"/>
            <ac:spMk id="1055" creationId="{9F12A7EB-AD79-39E1-2399-93FAA699F34A}"/>
          </ac:spMkLst>
        </pc:spChg>
        <pc:spChg chg="mod">
          <ac:chgData name="Thiago Henrique Gomes Panini" userId="cc6a5c77081c362d" providerId="LiveId" clId="{EED3D3E7-5518-44F8-8186-31A285105760}" dt="2023-02-02T23:02:47.314" v="168" actId="1076"/>
          <ac:spMkLst>
            <pc:docMk/>
            <pc:sldMk cId="3768461981" sldId="265"/>
            <ac:spMk id="1056" creationId="{97C0E948-CC7E-C982-A80B-3A5A99CFA150}"/>
          </ac:spMkLst>
        </pc:spChg>
        <pc:spChg chg="mod">
          <ac:chgData name="Thiago Henrique Gomes Panini" userId="cc6a5c77081c362d" providerId="LiveId" clId="{EED3D3E7-5518-44F8-8186-31A285105760}" dt="2023-02-02T23:02:47.314" v="168" actId="1076"/>
          <ac:spMkLst>
            <pc:docMk/>
            <pc:sldMk cId="3768461981" sldId="265"/>
            <ac:spMk id="1057" creationId="{AFAEC4B0-1856-85AF-FCE4-DF95B41A50E0}"/>
          </ac:spMkLst>
        </pc:spChg>
        <pc:spChg chg="mod">
          <ac:chgData name="Thiago Henrique Gomes Panini" userId="cc6a5c77081c362d" providerId="LiveId" clId="{EED3D3E7-5518-44F8-8186-31A285105760}" dt="2023-02-02T23:02:47.314" v="168" actId="1076"/>
          <ac:spMkLst>
            <pc:docMk/>
            <pc:sldMk cId="3768461981" sldId="265"/>
            <ac:spMk id="1058" creationId="{735FF663-18C1-DA92-8A7C-A9A93890320C}"/>
          </ac:spMkLst>
        </pc:spChg>
        <pc:spChg chg="mod">
          <ac:chgData name="Thiago Henrique Gomes Panini" userId="cc6a5c77081c362d" providerId="LiveId" clId="{EED3D3E7-5518-44F8-8186-31A285105760}" dt="2023-02-02T23:02:47.314" v="168" actId="1076"/>
          <ac:spMkLst>
            <pc:docMk/>
            <pc:sldMk cId="3768461981" sldId="265"/>
            <ac:spMk id="1059" creationId="{B7BE4714-2F0C-8563-C891-9E7094FD52D8}"/>
          </ac:spMkLst>
        </pc:spChg>
        <pc:spChg chg="mod">
          <ac:chgData name="Thiago Henrique Gomes Panini" userId="cc6a5c77081c362d" providerId="LiveId" clId="{EED3D3E7-5518-44F8-8186-31A285105760}" dt="2023-02-02T23:02:47.314" v="168" actId="1076"/>
          <ac:spMkLst>
            <pc:docMk/>
            <pc:sldMk cId="3768461981" sldId="265"/>
            <ac:spMk id="1060" creationId="{A339AED0-0FB4-9F2E-3729-2E5A900F7208}"/>
          </ac:spMkLst>
        </pc:spChg>
        <pc:spChg chg="mod">
          <ac:chgData name="Thiago Henrique Gomes Panini" userId="cc6a5c77081c362d" providerId="LiveId" clId="{EED3D3E7-5518-44F8-8186-31A285105760}" dt="2023-02-02T23:02:47.314" v="168" actId="1076"/>
          <ac:spMkLst>
            <pc:docMk/>
            <pc:sldMk cId="3768461981" sldId="265"/>
            <ac:spMk id="1061" creationId="{B147A35D-C1D1-BB4D-CD93-F2A13E26199B}"/>
          </ac:spMkLst>
        </pc:spChg>
        <pc:spChg chg="mod">
          <ac:chgData name="Thiago Henrique Gomes Panini" userId="cc6a5c77081c362d" providerId="LiveId" clId="{EED3D3E7-5518-44F8-8186-31A285105760}" dt="2023-02-02T23:02:47.314" v="168" actId="1076"/>
          <ac:spMkLst>
            <pc:docMk/>
            <pc:sldMk cId="3768461981" sldId="265"/>
            <ac:spMk id="1062" creationId="{A6F7B566-8855-5263-CEF6-ABAD17BB03FB}"/>
          </ac:spMkLst>
        </pc:spChg>
        <pc:spChg chg="mod">
          <ac:chgData name="Thiago Henrique Gomes Panini" userId="cc6a5c77081c362d" providerId="LiveId" clId="{EED3D3E7-5518-44F8-8186-31A285105760}" dt="2023-02-02T23:02:47.314" v="168" actId="1076"/>
          <ac:spMkLst>
            <pc:docMk/>
            <pc:sldMk cId="3768461981" sldId="265"/>
            <ac:spMk id="1063" creationId="{E1A38752-B55C-BA05-0FAA-024227E44D4E}"/>
          </ac:spMkLst>
        </pc:spChg>
        <pc:spChg chg="mod">
          <ac:chgData name="Thiago Henrique Gomes Panini" userId="cc6a5c77081c362d" providerId="LiveId" clId="{EED3D3E7-5518-44F8-8186-31A285105760}" dt="2023-02-02T23:02:47.314" v="168" actId="1076"/>
          <ac:spMkLst>
            <pc:docMk/>
            <pc:sldMk cId="3768461981" sldId="265"/>
            <ac:spMk id="1064" creationId="{5A6B6219-87DC-0582-492C-D4C85989D86C}"/>
          </ac:spMkLst>
        </pc:spChg>
        <pc:spChg chg="mod">
          <ac:chgData name="Thiago Henrique Gomes Panini" userId="cc6a5c77081c362d" providerId="LiveId" clId="{EED3D3E7-5518-44F8-8186-31A285105760}" dt="2023-02-02T23:02:47.314" v="168" actId="1076"/>
          <ac:spMkLst>
            <pc:docMk/>
            <pc:sldMk cId="3768461981" sldId="265"/>
            <ac:spMk id="1065" creationId="{818F2099-EB26-54D4-624A-B149BAF5C08A}"/>
          </ac:spMkLst>
        </pc:spChg>
        <pc:spChg chg="mod">
          <ac:chgData name="Thiago Henrique Gomes Panini" userId="cc6a5c77081c362d" providerId="LiveId" clId="{EED3D3E7-5518-44F8-8186-31A285105760}" dt="2023-02-02T23:02:47.314" v="168" actId="1076"/>
          <ac:spMkLst>
            <pc:docMk/>
            <pc:sldMk cId="3768461981" sldId="265"/>
            <ac:spMk id="1066" creationId="{9DC1C88A-2868-AC8B-99F9-BC062752B4A2}"/>
          </ac:spMkLst>
        </pc:spChg>
        <pc:spChg chg="mod">
          <ac:chgData name="Thiago Henrique Gomes Panini" userId="cc6a5c77081c362d" providerId="LiveId" clId="{EED3D3E7-5518-44F8-8186-31A285105760}" dt="2023-02-02T23:02:47.314" v="168" actId="1076"/>
          <ac:spMkLst>
            <pc:docMk/>
            <pc:sldMk cId="3768461981" sldId="265"/>
            <ac:spMk id="1067" creationId="{F5C5CBA9-D5DD-BA1B-D3DE-C51129D34D5A}"/>
          </ac:spMkLst>
        </pc:spChg>
        <pc:spChg chg="mod">
          <ac:chgData name="Thiago Henrique Gomes Panini" userId="cc6a5c77081c362d" providerId="LiveId" clId="{EED3D3E7-5518-44F8-8186-31A285105760}" dt="2023-02-02T23:02:47.314" v="168" actId="1076"/>
          <ac:spMkLst>
            <pc:docMk/>
            <pc:sldMk cId="3768461981" sldId="265"/>
            <ac:spMk id="1068" creationId="{2E87E23F-3861-C3B7-374B-6DE3090E415F}"/>
          </ac:spMkLst>
        </pc:spChg>
        <pc:spChg chg="mod">
          <ac:chgData name="Thiago Henrique Gomes Panini" userId="cc6a5c77081c362d" providerId="LiveId" clId="{EED3D3E7-5518-44F8-8186-31A285105760}" dt="2023-02-02T23:02:47.314" v="168" actId="1076"/>
          <ac:spMkLst>
            <pc:docMk/>
            <pc:sldMk cId="3768461981" sldId="265"/>
            <ac:spMk id="1069" creationId="{9004CB04-5817-3D62-D5AB-D68765B65B2E}"/>
          </ac:spMkLst>
        </pc:spChg>
        <pc:spChg chg="mod">
          <ac:chgData name="Thiago Henrique Gomes Panini" userId="cc6a5c77081c362d" providerId="LiveId" clId="{EED3D3E7-5518-44F8-8186-31A285105760}" dt="2023-02-02T23:02:47.314" v="168" actId="1076"/>
          <ac:spMkLst>
            <pc:docMk/>
            <pc:sldMk cId="3768461981" sldId="265"/>
            <ac:spMk id="1070" creationId="{16100A93-F871-AD20-C82F-7EFA005E6255}"/>
          </ac:spMkLst>
        </pc:spChg>
        <pc:spChg chg="mod">
          <ac:chgData name="Thiago Henrique Gomes Panini" userId="cc6a5c77081c362d" providerId="LiveId" clId="{EED3D3E7-5518-44F8-8186-31A285105760}" dt="2023-02-03T00:43:26.947" v="601" actId="1076"/>
          <ac:spMkLst>
            <pc:docMk/>
            <pc:sldMk cId="3768461981" sldId="265"/>
            <ac:spMk id="1071" creationId="{0412F26D-7311-603C-0337-7BF40365F20C}"/>
          </ac:spMkLst>
        </pc:spChg>
        <pc:spChg chg="mod">
          <ac:chgData name="Thiago Henrique Gomes Panini" userId="cc6a5c77081c362d" providerId="LiveId" clId="{EED3D3E7-5518-44F8-8186-31A285105760}" dt="2023-02-03T00:43:26.947" v="601" actId="1076"/>
          <ac:spMkLst>
            <pc:docMk/>
            <pc:sldMk cId="3768461981" sldId="265"/>
            <ac:spMk id="1072" creationId="{5A052E93-4EB9-3AC7-B2FB-DCF5FB23B11A}"/>
          </ac:spMkLst>
        </pc:spChg>
        <pc:spChg chg="mod">
          <ac:chgData name="Thiago Henrique Gomes Panini" userId="cc6a5c77081c362d" providerId="LiveId" clId="{EED3D3E7-5518-44F8-8186-31A285105760}" dt="2023-02-03T00:43:26.947" v="601" actId="1076"/>
          <ac:spMkLst>
            <pc:docMk/>
            <pc:sldMk cId="3768461981" sldId="265"/>
            <ac:spMk id="1073" creationId="{E1B3D2D9-173F-EAD8-78AF-317893ABDED2}"/>
          </ac:spMkLst>
        </pc:spChg>
        <pc:spChg chg="mod">
          <ac:chgData name="Thiago Henrique Gomes Panini" userId="cc6a5c77081c362d" providerId="LiveId" clId="{EED3D3E7-5518-44F8-8186-31A285105760}" dt="2023-02-02T23:02:47.314" v="168" actId="1076"/>
          <ac:spMkLst>
            <pc:docMk/>
            <pc:sldMk cId="3768461981" sldId="265"/>
            <ac:spMk id="1143" creationId="{17CF3E7B-CE41-5A33-47C2-806BF437E231}"/>
          </ac:spMkLst>
        </pc:spChg>
        <pc:spChg chg="mod">
          <ac:chgData name="Thiago Henrique Gomes Panini" userId="cc6a5c77081c362d" providerId="LiveId" clId="{EED3D3E7-5518-44F8-8186-31A285105760}" dt="2023-02-02T23:02:47.314" v="168" actId="1076"/>
          <ac:spMkLst>
            <pc:docMk/>
            <pc:sldMk cId="3768461981" sldId="265"/>
            <ac:spMk id="1144" creationId="{B5AE6190-B848-421B-E580-364F1B2BBC57}"/>
          </ac:spMkLst>
        </pc:spChg>
        <pc:spChg chg="mod">
          <ac:chgData name="Thiago Henrique Gomes Panini" userId="cc6a5c77081c362d" providerId="LiveId" clId="{EED3D3E7-5518-44F8-8186-31A285105760}" dt="2023-02-02T23:02:47.314" v="168" actId="1076"/>
          <ac:spMkLst>
            <pc:docMk/>
            <pc:sldMk cId="3768461981" sldId="265"/>
            <ac:spMk id="1149" creationId="{DA3DA4E8-E57B-7BFF-E5A9-8BEC62CE9FDA}"/>
          </ac:spMkLst>
        </pc:spChg>
        <pc:spChg chg="mod">
          <ac:chgData name="Thiago Henrique Gomes Panini" userId="cc6a5c77081c362d" providerId="LiveId" clId="{EED3D3E7-5518-44F8-8186-31A285105760}" dt="2023-02-02T23:02:47.314" v="168" actId="1076"/>
          <ac:spMkLst>
            <pc:docMk/>
            <pc:sldMk cId="3768461981" sldId="265"/>
            <ac:spMk id="1150" creationId="{51DCD3AE-8A16-CBEF-BF6B-1A708A69B4A8}"/>
          </ac:spMkLst>
        </pc:spChg>
        <pc:spChg chg="mod">
          <ac:chgData name="Thiago Henrique Gomes Panini" userId="cc6a5c77081c362d" providerId="LiveId" clId="{EED3D3E7-5518-44F8-8186-31A285105760}" dt="2023-02-02T23:02:47.314" v="168" actId="1076"/>
          <ac:spMkLst>
            <pc:docMk/>
            <pc:sldMk cId="3768461981" sldId="265"/>
            <ac:spMk id="1151" creationId="{2B6CDFF6-0284-143C-B621-4AAE8A65A3C8}"/>
          </ac:spMkLst>
        </pc:spChg>
        <pc:spChg chg="mod">
          <ac:chgData name="Thiago Henrique Gomes Panini" userId="cc6a5c77081c362d" providerId="LiveId" clId="{EED3D3E7-5518-44F8-8186-31A285105760}" dt="2023-02-02T23:02:47.314" v="168" actId="1076"/>
          <ac:spMkLst>
            <pc:docMk/>
            <pc:sldMk cId="3768461981" sldId="265"/>
            <ac:spMk id="1152" creationId="{5DE845FB-1B73-B5DF-197E-43A2AC6C5709}"/>
          </ac:spMkLst>
        </pc:spChg>
        <pc:spChg chg="mod">
          <ac:chgData name="Thiago Henrique Gomes Panini" userId="cc6a5c77081c362d" providerId="LiveId" clId="{EED3D3E7-5518-44F8-8186-31A285105760}" dt="2023-02-02T23:02:47.314" v="168" actId="1076"/>
          <ac:spMkLst>
            <pc:docMk/>
            <pc:sldMk cId="3768461981" sldId="265"/>
            <ac:spMk id="1153" creationId="{AC94641F-C33B-9FA2-5984-18C5C5EFA61B}"/>
          </ac:spMkLst>
        </pc:spChg>
        <pc:spChg chg="mod">
          <ac:chgData name="Thiago Henrique Gomes Panini" userId="cc6a5c77081c362d" providerId="LiveId" clId="{EED3D3E7-5518-44F8-8186-31A285105760}" dt="2023-02-02T23:02:47.314" v="168" actId="1076"/>
          <ac:spMkLst>
            <pc:docMk/>
            <pc:sldMk cId="3768461981" sldId="265"/>
            <ac:spMk id="1154" creationId="{63609E8C-ADF3-7EC7-69D0-6EF89159B0A9}"/>
          </ac:spMkLst>
        </pc:spChg>
        <pc:spChg chg="mod">
          <ac:chgData name="Thiago Henrique Gomes Panini" userId="cc6a5c77081c362d" providerId="LiveId" clId="{EED3D3E7-5518-44F8-8186-31A285105760}" dt="2023-02-02T23:02:47.314" v="168" actId="1076"/>
          <ac:spMkLst>
            <pc:docMk/>
            <pc:sldMk cId="3768461981" sldId="265"/>
            <ac:spMk id="1155" creationId="{0FDFD7CE-871F-7266-0525-A46BDC5A3ABA}"/>
          </ac:spMkLst>
        </pc:spChg>
        <pc:spChg chg="mod">
          <ac:chgData name="Thiago Henrique Gomes Panini" userId="cc6a5c77081c362d" providerId="LiveId" clId="{EED3D3E7-5518-44F8-8186-31A285105760}" dt="2023-02-02T23:02:47.314" v="168" actId="1076"/>
          <ac:spMkLst>
            <pc:docMk/>
            <pc:sldMk cId="3768461981" sldId="265"/>
            <ac:spMk id="1156" creationId="{953F104F-29B2-5B8B-9B12-E715999FD863}"/>
          </ac:spMkLst>
        </pc:spChg>
        <pc:spChg chg="mod">
          <ac:chgData name="Thiago Henrique Gomes Panini" userId="cc6a5c77081c362d" providerId="LiveId" clId="{EED3D3E7-5518-44F8-8186-31A285105760}" dt="2023-02-02T23:02:47.314" v="168" actId="1076"/>
          <ac:spMkLst>
            <pc:docMk/>
            <pc:sldMk cId="3768461981" sldId="265"/>
            <ac:spMk id="1157" creationId="{BFFE2098-3E7B-AFD6-DEA1-CB3766293A93}"/>
          </ac:spMkLst>
        </pc:spChg>
        <pc:spChg chg="mod">
          <ac:chgData name="Thiago Henrique Gomes Panini" userId="cc6a5c77081c362d" providerId="LiveId" clId="{EED3D3E7-5518-44F8-8186-31A285105760}" dt="2023-02-02T23:02:47.314" v="168" actId="1076"/>
          <ac:spMkLst>
            <pc:docMk/>
            <pc:sldMk cId="3768461981" sldId="265"/>
            <ac:spMk id="1158" creationId="{B00FA952-687E-2C6E-F7A3-710692AD513B}"/>
          </ac:spMkLst>
        </pc:spChg>
        <pc:spChg chg="mod">
          <ac:chgData name="Thiago Henrique Gomes Panini" userId="cc6a5c77081c362d" providerId="LiveId" clId="{EED3D3E7-5518-44F8-8186-31A285105760}" dt="2023-02-02T23:02:47.314" v="168" actId="1076"/>
          <ac:spMkLst>
            <pc:docMk/>
            <pc:sldMk cId="3768461981" sldId="265"/>
            <ac:spMk id="1159" creationId="{A6C455D5-BDDD-689E-0921-C5F90DCB784D}"/>
          </ac:spMkLst>
        </pc:spChg>
        <pc:spChg chg="mod">
          <ac:chgData name="Thiago Henrique Gomes Panini" userId="cc6a5c77081c362d" providerId="LiveId" clId="{EED3D3E7-5518-44F8-8186-31A285105760}" dt="2023-02-02T23:02:47.314" v="168" actId="1076"/>
          <ac:spMkLst>
            <pc:docMk/>
            <pc:sldMk cId="3768461981" sldId="265"/>
            <ac:spMk id="1160" creationId="{2CACDDDE-41A4-AFD9-2AF1-1077C7DB35EE}"/>
          </ac:spMkLst>
        </pc:spChg>
        <pc:spChg chg="mod">
          <ac:chgData name="Thiago Henrique Gomes Panini" userId="cc6a5c77081c362d" providerId="LiveId" clId="{EED3D3E7-5518-44F8-8186-31A285105760}" dt="2023-02-02T23:02:47.314" v="168" actId="1076"/>
          <ac:spMkLst>
            <pc:docMk/>
            <pc:sldMk cId="3768461981" sldId="265"/>
            <ac:spMk id="1161" creationId="{DDE4EE7F-D3F8-77AF-226C-898560E17B47}"/>
          </ac:spMkLst>
        </pc:spChg>
        <pc:spChg chg="mod">
          <ac:chgData name="Thiago Henrique Gomes Panini" userId="cc6a5c77081c362d" providerId="LiveId" clId="{EED3D3E7-5518-44F8-8186-31A285105760}" dt="2023-02-02T23:02:47.314" v="168" actId="1076"/>
          <ac:spMkLst>
            <pc:docMk/>
            <pc:sldMk cId="3768461981" sldId="265"/>
            <ac:spMk id="1162" creationId="{CDC3F3F7-2826-CB61-6798-46F9DCBA5F0B}"/>
          </ac:spMkLst>
        </pc:spChg>
        <pc:spChg chg="mod">
          <ac:chgData name="Thiago Henrique Gomes Panini" userId="cc6a5c77081c362d" providerId="LiveId" clId="{EED3D3E7-5518-44F8-8186-31A285105760}" dt="2023-02-02T23:02:47.314" v="168" actId="1076"/>
          <ac:spMkLst>
            <pc:docMk/>
            <pc:sldMk cId="3768461981" sldId="265"/>
            <ac:spMk id="1166" creationId="{7D616693-95B1-9D5E-89F3-6A116EC81C40}"/>
          </ac:spMkLst>
        </pc:spChg>
        <pc:grpChg chg="add del mod">
          <ac:chgData name="Thiago Henrique Gomes Panini" userId="cc6a5c77081c362d" providerId="LiveId" clId="{EED3D3E7-5518-44F8-8186-31A285105760}" dt="2023-02-02T23:03:43.895" v="176" actId="478"/>
          <ac:grpSpMkLst>
            <pc:docMk/>
            <pc:sldMk cId="3768461981" sldId="265"/>
            <ac:grpSpMk id="5" creationId="{D2F5F07D-9A1B-E2DA-48BB-28A4A3F7F9C8}"/>
          </ac:grpSpMkLst>
        </pc:grpChg>
        <pc:grpChg chg="add mod">
          <ac:chgData name="Thiago Henrique Gomes Panini" userId="cc6a5c77081c362d" providerId="LiveId" clId="{EED3D3E7-5518-44F8-8186-31A285105760}" dt="2023-02-02T23:03:47.120" v="178" actId="164"/>
          <ac:grpSpMkLst>
            <pc:docMk/>
            <pc:sldMk cId="3768461981" sldId="265"/>
            <ac:grpSpMk id="31" creationId="{77DC1116-3E7A-8B23-1D80-132B740F7B6B}"/>
          </ac:grpSpMkLst>
        </pc:grpChg>
        <pc:grpChg chg="mod">
          <ac:chgData name="Thiago Henrique Gomes Panini" userId="cc6a5c77081c362d" providerId="LiveId" clId="{EED3D3E7-5518-44F8-8186-31A285105760}" dt="2023-02-02T23:03:44.185" v="177"/>
          <ac:grpSpMkLst>
            <pc:docMk/>
            <pc:sldMk cId="3768461981" sldId="265"/>
            <ac:grpSpMk id="32" creationId="{E52C1487-CDA7-46EE-2B94-812E023D80A9}"/>
          </ac:grpSpMkLst>
        </pc:grpChg>
        <pc:grpChg chg="add del mod">
          <ac:chgData name="Thiago Henrique Gomes Panini" userId="cc6a5c77081c362d" providerId="LiveId" clId="{EED3D3E7-5518-44F8-8186-31A285105760}" dt="2023-02-02T23:04:35.922" v="197" actId="478"/>
          <ac:grpSpMkLst>
            <pc:docMk/>
            <pc:sldMk cId="3768461981" sldId="265"/>
            <ac:grpSpMk id="49" creationId="{90E0576D-8448-43FA-ECD0-E60C5F0627F4}"/>
          </ac:grpSpMkLst>
        </pc:grpChg>
        <pc:grpChg chg="add del mod">
          <ac:chgData name="Thiago Henrique Gomes Panini" userId="cc6a5c77081c362d" providerId="LiveId" clId="{EED3D3E7-5518-44F8-8186-31A285105760}" dt="2023-02-02T23:04:41.255" v="199" actId="165"/>
          <ac:grpSpMkLst>
            <pc:docMk/>
            <pc:sldMk cId="3768461981" sldId="265"/>
            <ac:grpSpMk id="50" creationId="{6503AC45-29F0-2B1E-33F6-D5204F3D5ADB}"/>
          </ac:grpSpMkLst>
        </pc:grpChg>
        <pc:grpChg chg="del mod topLvl">
          <ac:chgData name="Thiago Henrique Gomes Panini" userId="cc6a5c77081c362d" providerId="LiveId" clId="{EED3D3E7-5518-44F8-8186-31A285105760}" dt="2023-02-02T23:04:45.579" v="200" actId="165"/>
          <ac:grpSpMkLst>
            <pc:docMk/>
            <pc:sldMk cId="3768461981" sldId="265"/>
            <ac:grpSpMk id="53" creationId="{62F481FF-46C1-B93A-4AE5-29DF7653D3A3}"/>
          </ac:grpSpMkLst>
        </pc:grpChg>
        <pc:grpChg chg="mod topLvl">
          <ac:chgData name="Thiago Henrique Gomes Panini" userId="cc6a5c77081c362d" providerId="LiveId" clId="{EED3D3E7-5518-44F8-8186-31A285105760}" dt="2023-02-03T00:43:26.947" v="601" actId="1076"/>
          <ac:grpSpMkLst>
            <pc:docMk/>
            <pc:sldMk cId="3768461981" sldId="265"/>
            <ac:grpSpMk id="1035" creationId="{8FE7391A-4B77-DA56-5977-514CEFB809A3}"/>
          </ac:grpSpMkLst>
        </pc:grpChg>
        <pc:grpChg chg="mod">
          <ac:chgData name="Thiago Henrique Gomes Panini" userId="cc6a5c77081c362d" providerId="LiveId" clId="{EED3D3E7-5518-44F8-8186-31A285105760}" dt="2023-02-03T00:43:26.947" v="601" actId="1076"/>
          <ac:grpSpMkLst>
            <pc:docMk/>
            <pc:sldMk cId="3768461981" sldId="265"/>
            <ac:grpSpMk id="1036" creationId="{D1513B1F-CEC9-89E3-7A7D-2496661ECE33}"/>
          </ac:grpSpMkLst>
        </pc:grpChg>
        <pc:grpChg chg="add mod">
          <ac:chgData name="Thiago Henrique Gomes Panini" userId="cc6a5c77081c362d" providerId="LiveId" clId="{EED3D3E7-5518-44F8-8186-31A285105760}" dt="2023-02-03T00:43:26.947" v="601" actId="1076"/>
          <ac:grpSpMkLst>
            <pc:docMk/>
            <pc:sldMk cId="3768461981" sldId="265"/>
            <ac:grpSpMk id="1074" creationId="{F9A535B7-E3D9-9FCF-56BA-3FDCF32E27AC}"/>
          </ac:grpSpMkLst>
        </pc:grpChg>
        <pc:grpChg chg="mod">
          <ac:chgData name="Thiago Henrique Gomes Panini" userId="cc6a5c77081c362d" providerId="LiveId" clId="{EED3D3E7-5518-44F8-8186-31A285105760}" dt="2023-02-02T23:02:47.314" v="168" actId="1076"/>
          <ac:grpSpMkLst>
            <pc:docMk/>
            <pc:sldMk cId="3768461981" sldId="265"/>
            <ac:grpSpMk id="1148" creationId="{5A6C24D8-0877-2508-EB8C-1DDC12E39BE9}"/>
          </ac:grpSpMkLst>
        </pc:grpChg>
        <pc:grpChg chg="mod">
          <ac:chgData name="Thiago Henrique Gomes Panini" userId="cc6a5c77081c362d" providerId="LiveId" clId="{EED3D3E7-5518-44F8-8186-31A285105760}" dt="2023-02-02T23:02:47.314" v="168" actId="1076"/>
          <ac:grpSpMkLst>
            <pc:docMk/>
            <pc:sldMk cId="3768461981" sldId="265"/>
            <ac:grpSpMk id="1167" creationId="{A8467298-6BD7-FA7F-453B-BECE4B28E178}"/>
          </ac:grpSpMkLst>
        </pc:grpChg>
        <pc:picChg chg="add del mod ord modCrop">
          <ac:chgData name="Thiago Henrique Gomes Panini" userId="cc6a5c77081c362d" providerId="LiveId" clId="{EED3D3E7-5518-44F8-8186-31A285105760}" dt="2023-02-02T23:02:48.897" v="169" actId="478"/>
          <ac:picMkLst>
            <pc:docMk/>
            <pc:sldMk cId="3768461981" sldId="265"/>
            <ac:picMk id="3" creationId="{203C64F5-B1BD-3E9F-CFF7-F855A62DA72E}"/>
          </ac:picMkLst>
        </pc:picChg>
        <pc:picChg chg="del">
          <ac:chgData name="Thiago Henrique Gomes Panini" userId="cc6a5c77081c362d" providerId="LiveId" clId="{EED3D3E7-5518-44F8-8186-31A285105760}" dt="2023-02-02T23:01:44.302" v="153" actId="478"/>
          <ac:picMkLst>
            <pc:docMk/>
            <pc:sldMk cId="3768461981" sldId="265"/>
            <ac:picMk id="4" creationId="{89D054BE-83E9-D952-A7D3-BD8C0D301963}"/>
          </ac:picMkLst>
        </pc:picChg>
        <pc:picChg chg="add mod ord">
          <ac:chgData name="Thiago Henrique Gomes Panini" userId="cc6a5c77081c362d" providerId="LiveId" clId="{EED3D3E7-5518-44F8-8186-31A285105760}" dt="2023-02-02T23:02:53.471" v="173" actId="167"/>
          <ac:picMkLst>
            <pc:docMk/>
            <pc:sldMk cId="3768461981" sldId="265"/>
            <ac:picMk id="7" creationId="{4D743DDC-27B1-A7FC-550D-454DA2FA91B7}"/>
          </ac:picMkLst>
        </pc:picChg>
        <pc:picChg chg="mod">
          <ac:chgData name="Thiago Henrique Gomes Panini" userId="cc6a5c77081c362d" providerId="LiveId" clId="{EED3D3E7-5518-44F8-8186-31A285105760}" dt="2023-02-02T23:03:44.185" v="177"/>
          <ac:picMkLst>
            <pc:docMk/>
            <pc:sldMk cId="3768461981" sldId="265"/>
            <ac:picMk id="33" creationId="{BDF366A8-D197-EB57-AECF-E78175371316}"/>
          </ac:picMkLst>
        </pc:picChg>
        <pc:picChg chg="mod">
          <ac:chgData name="Thiago Henrique Gomes Panini" userId="cc6a5c77081c362d" providerId="LiveId" clId="{EED3D3E7-5518-44F8-8186-31A285105760}" dt="2023-02-03T00:43:26.947" v="601" actId="1076"/>
          <ac:picMkLst>
            <pc:docMk/>
            <pc:sldMk cId="3768461981" sldId="265"/>
            <ac:picMk id="1037" creationId="{36D69621-5B61-330F-2F19-CCAA5C8C9CDC}"/>
          </ac:picMkLst>
        </pc:picChg>
        <pc:picChg chg="mod">
          <ac:chgData name="Thiago Henrique Gomes Panini" userId="cc6a5c77081c362d" providerId="LiveId" clId="{EED3D3E7-5518-44F8-8186-31A285105760}" dt="2023-02-02T23:02:47.314" v="168" actId="1076"/>
          <ac:picMkLst>
            <pc:docMk/>
            <pc:sldMk cId="3768461981" sldId="265"/>
            <ac:picMk id="1165" creationId="{FF731249-6EF1-A273-79D6-1DAEDB44E23C}"/>
          </ac:picMkLst>
        </pc:picChg>
      </pc:sldChg>
      <pc:sldChg chg="addSp delSp modSp add del mod">
        <pc:chgData name="Thiago Henrique Gomes Panini" userId="cc6a5c77081c362d" providerId="LiveId" clId="{EED3D3E7-5518-44F8-8186-31A285105760}" dt="2023-02-02T23:03:58.203" v="185" actId="47"/>
        <pc:sldMkLst>
          <pc:docMk/>
          <pc:sldMk cId="2758705420" sldId="266"/>
        </pc:sldMkLst>
        <pc:picChg chg="add del mod">
          <ac:chgData name="Thiago Henrique Gomes Panini" userId="cc6a5c77081c362d" providerId="LiveId" clId="{EED3D3E7-5518-44F8-8186-31A285105760}" dt="2023-02-02T23:03:54.870" v="184" actId="478"/>
          <ac:picMkLst>
            <pc:docMk/>
            <pc:sldMk cId="2758705420" sldId="266"/>
            <ac:picMk id="3" creationId="{F173634B-DA2F-26CB-D9D0-18AA5B439202}"/>
          </ac:picMkLst>
        </pc:picChg>
        <pc:picChg chg="del">
          <ac:chgData name="Thiago Henrique Gomes Panini" userId="cc6a5c77081c362d" providerId="LiveId" clId="{EED3D3E7-5518-44F8-8186-31A285105760}" dt="2023-02-02T23:03:51.880" v="180" actId="478"/>
          <ac:picMkLst>
            <pc:docMk/>
            <pc:sldMk cId="2758705420" sldId="266"/>
            <ac:picMk id="7" creationId="{4D743DDC-27B1-A7FC-550D-454DA2FA91B7}"/>
          </ac:picMkLst>
        </pc:picChg>
      </pc:sldChg>
      <pc:sldChg chg="addSp delSp modSp add mod">
        <pc:chgData name="Thiago Henrique Gomes Panini" userId="cc6a5c77081c362d" providerId="LiveId" clId="{EED3D3E7-5518-44F8-8186-31A285105760}" dt="2023-02-03T00:35:22" v="570" actId="1076"/>
        <pc:sldMkLst>
          <pc:docMk/>
          <pc:sldMk cId="2992726702" sldId="266"/>
        </pc:sldMkLst>
        <pc:spChg chg="add mod">
          <ac:chgData name="Thiago Henrique Gomes Panini" userId="cc6a5c77081c362d" providerId="LiveId" clId="{EED3D3E7-5518-44F8-8186-31A285105760}" dt="2023-02-02T23:06:03.144" v="254" actId="20577"/>
          <ac:spMkLst>
            <pc:docMk/>
            <pc:sldMk cId="2992726702" sldId="266"/>
            <ac:spMk id="2" creationId="{2B7DD8E5-DD6F-985C-F18E-858A5B54FF4A}"/>
          </ac:spMkLst>
        </pc:spChg>
        <pc:spChg chg="add mod">
          <ac:chgData name="Thiago Henrique Gomes Panini" userId="cc6a5c77081c362d" providerId="LiveId" clId="{EED3D3E7-5518-44F8-8186-31A285105760}" dt="2023-02-03T00:35:22" v="570" actId="1076"/>
          <ac:spMkLst>
            <pc:docMk/>
            <pc:sldMk cId="2992726702" sldId="266"/>
            <ac:spMk id="50" creationId="{A769DC6D-B934-D554-BA53-6ADF0D8D7946}"/>
          </ac:spMkLst>
        </pc:spChg>
        <pc:spChg chg="add mod">
          <ac:chgData name="Thiago Henrique Gomes Panini" userId="cc6a5c77081c362d" providerId="LiveId" clId="{EED3D3E7-5518-44F8-8186-31A285105760}" dt="2023-02-03T00:35:19.332" v="569" actId="1076"/>
          <ac:spMkLst>
            <pc:docMk/>
            <pc:sldMk cId="2992726702" sldId="266"/>
            <ac:spMk id="53" creationId="{90BD5E2E-5E12-C8B0-D827-BE5A7706BCEC}"/>
          </ac:spMkLst>
        </pc:spChg>
        <pc:spChg chg="add mod">
          <ac:chgData name="Thiago Henrique Gomes Panini" userId="cc6a5c77081c362d" providerId="LiveId" clId="{EED3D3E7-5518-44F8-8186-31A285105760}" dt="2023-02-03T00:35:19.332" v="569" actId="1076"/>
          <ac:spMkLst>
            <pc:docMk/>
            <pc:sldMk cId="2992726702" sldId="266"/>
            <ac:spMk id="54" creationId="{FCAF537B-6A51-4A53-2C77-621BC2A0F38C}"/>
          </ac:spMkLst>
        </pc:spChg>
        <pc:spChg chg="add mod">
          <ac:chgData name="Thiago Henrique Gomes Panini" userId="cc6a5c77081c362d" providerId="LiveId" clId="{EED3D3E7-5518-44F8-8186-31A285105760}" dt="2023-02-03T00:35:19.332" v="569" actId="1076"/>
          <ac:spMkLst>
            <pc:docMk/>
            <pc:sldMk cId="2992726702" sldId="266"/>
            <ac:spMk id="55" creationId="{B4663654-E6CA-FDA8-D418-9E20F6BF811E}"/>
          </ac:spMkLst>
        </pc:spChg>
        <pc:spChg chg="add mod">
          <ac:chgData name="Thiago Henrique Gomes Panini" userId="cc6a5c77081c362d" providerId="LiveId" clId="{EED3D3E7-5518-44F8-8186-31A285105760}" dt="2023-02-03T00:35:19.332" v="569" actId="1076"/>
          <ac:spMkLst>
            <pc:docMk/>
            <pc:sldMk cId="2992726702" sldId="266"/>
            <ac:spMk id="56" creationId="{9060D321-CCF1-141F-ED6B-FF482A354F3F}"/>
          </ac:spMkLst>
        </pc:spChg>
        <pc:spChg chg="add mod">
          <ac:chgData name="Thiago Henrique Gomes Panini" userId="cc6a5c77081c362d" providerId="LiveId" clId="{EED3D3E7-5518-44F8-8186-31A285105760}" dt="2023-02-03T00:35:19.332" v="569" actId="1076"/>
          <ac:spMkLst>
            <pc:docMk/>
            <pc:sldMk cId="2992726702" sldId="266"/>
            <ac:spMk id="57" creationId="{30762304-9D68-36CA-C97E-B25F84222882}"/>
          </ac:spMkLst>
        </pc:spChg>
        <pc:spChg chg="add del mod">
          <ac:chgData name="Thiago Henrique Gomes Panini" userId="cc6a5c77081c362d" providerId="LiveId" clId="{EED3D3E7-5518-44F8-8186-31A285105760}" dt="2023-02-02T23:11:11.777" v="342" actId="478"/>
          <ac:spMkLst>
            <pc:docMk/>
            <pc:sldMk cId="2992726702" sldId="266"/>
            <ac:spMk id="58" creationId="{5B79D610-A23C-91C1-6F4D-F2D7553A38F1}"/>
          </ac:spMkLst>
        </pc:spChg>
        <pc:spChg chg="add mod">
          <ac:chgData name="Thiago Henrique Gomes Panini" userId="cc6a5c77081c362d" providerId="LiveId" clId="{EED3D3E7-5518-44F8-8186-31A285105760}" dt="2023-02-03T00:35:19.332" v="569" actId="1076"/>
          <ac:spMkLst>
            <pc:docMk/>
            <pc:sldMk cId="2992726702" sldId="266"/>
            <ac:spMk id="59" creationId="{430870B4-85FD-E8AC-B186-B3E19E343047}"/>
          </ac:spMkLst>
        </pc:spChg>
        <pc:spChg chg="add mod">
          <ac:chgData name="Thiago Henrique Gomes Panini" userId="cc6a5c77081c362d" providerId="LiveId" clId="{EED3D3E7-5518-44F8-8186-31A285105760}" dt="2023-02-03T00:35:19.332" v="569" actId="1076"/>
          <ac:spMkLst>
            <pc:docMk/>
            <pc:sldMk cId="2992726702" sldId="266"/>
            <ac:spMk id="60" creationId="{309557E6-B203-796A-5EE6-5C225E21E3D1}"/>
          </ac:spMkLst>
        </pc:spChg>
        <pc:spChg chg="add del mod">
          <ac:chgData name="Thiago Henrique Gomes Panini" userId="cc6a5c77081c362d" providerId="LiveId" clId="{EED3D3E7-5518-44F8-8186-31A285105760}" dt="2023-02-03T00:34:58.330" v="565" actId="478"/>
          <ac:spMkLst>
            <pc:docMk/>
            <pc:sldMk cId="2992726702" sldId="266"/>
            <ac:spMk id="61" creationId="{05D56C62-5EFB-01EF-8D66-248097F31560}"/>
          </ac:spMkLst>
        </pc:spChg>
        <pc:grpChg chg="del">
          <ac:chgData name="Thiago Henrique Gomes Panini" userId="cc6a5c77081c362d" providerId="LiveId" clId="{EED3D3E7-5518-44F8-8186-31A285105760}" dt="2023-02-02T23:05:28.658" v="208" actId="478"/>
          <ac:grpSpMkLst>
            <pc:docMk/>
            <pc:sldMk cId="2992726702" sldId="266"/>
            <ac:grpSpMk id="49" creationId="{485CC5E4-101B-BA1C-1E01-454FF7FAE2C5}"/>
          </ac:grpSpMkLst>
        </pc:grpChg>
        <pc:picChg chg="del">
          <ac:chgData name="Thiago Henrique Gomes Panini" userId="cc6a5c77081c362d" providerId="LiveId" clId="{EED3D3E7-5518-44F8-8186-31A285105760}" dt="2023-02-02T23:05:28.658" v="208" actId="478"/>
          <ac:picMkLst>
            <pc:docMk/>
            <pc:sldMk cId="2992726702" sldId="266"/>
            <ac:picMk id="3" creationId="{85DA4F43-CB0A-334B-9C23-313F0BFAD35A}"/>
          </ac:picMkLst>
        </pc:picChg>
        <pc:picChg chg="add mod">
          <ac:chgData name="Thiago Henrique Gomes Panini" userId="cc6a5c77081c362d" providerId="LiveId" clId="{EED3D3E7-5518-44F8-8186-31A285105760}" dt="2023-02-03T00:35:19.332" v="569" actId="1076"/>
          <ac:picMkLst>
            <pc:docMk/>
            <pc:sldMk cId="2992726702" sldId="266"/>
            <ac:picMk id="52" creationId="{B365F0CC-8C06-78E7-517F-80B19FC908AD}"/>
          </ac:picMkLst>
        </pc:picChg>
        <pc:cxnChg chg="add mod">
          <ac:chgData name="Thiago Henrique Gomes Panini" userId="cc6a5c77081c362d" providerId="LiveId" clId="{EED3D3E7-5518-44F8-8186-31A285105760}" dt="2023-02-02T23:06:19.967" v="257" actId="1582"/>
          <ac:cxnSpMkLst>
            <pc:docMk/>
            <pc:sldMk cId="2992726702" sldId="266"/>
            <ac:cxnSpMk id="5" creationId="{1D0DF4C5-879C-22E2-BA93-8F43C1E833C3}"/>
          </ac:cxnSpMkLst>
        </pc:cxnChg>
      </pc:sldChg>
      <pc:sldChg chg="addSp delSp modSp add mod ord">
        <pc:chgData name="Thiago Henrique Gomes Panini" userId="cc6a5c77081c362d" providerId="LiveId" clId="{EED3D3E7-5518-44F8-8186-31A285105760}" dt="2023-02-03T01:07:15.186" v="722" actId="478"/>
        <pc:sldMkLst>
          <pc:docMk/>
          <pc:sldMk cId="241076146" sldId="267"/>
        </pc:sldMkLst>
        <pc:spChg chg="mod">
          <ac:chgData name="Thiago Henrique Gomes Panini" userId="cc6a5c77081c362d" providerId="LiveId" clId="{EED3D3E7-5518-44F8-8186-31A285105760}" dt="2023-02-03T00:42:32.061" v="584"/>
          <ac:spMkLst>
            <pc:docMk/>
            <pc:sldMk cId="241076146" sldId="267"/>
            <ac:spMk id="4" creationId="{3BF83556-0670-6210-1A57-1E820B828170}"/>
          </ac:spMkLst>
        </pc:spChg>
        <pc:spChg chg="mod">
          <ac:chgData name="Thiago Henrique Gomes Panini" userId="cc6a5c77081c362d" providerId="LiveId" clId="{EED3D3E7-5518-44F8-8186-31A285105760}" dt="2023-02-03T00:42:32.061" v="584"/>
          <ac:spMkLst>
            <pc:docMk/>
            <pc:sldMk cId="241076146" sldId="267"/>
            <ac:spMk id="5" creationId="{95FC706B-9D48-5AEA-AA8B-2541E9A76E05}"/>
          </ac:spMkLst>
        </pc:spChg>
        <pc:spChg chg="add mod">
          <ac:chgData name="Thiago Henrique Gomes Panini" userId="cc6a5c77081c362d" providerId="LiveId" clId="{EED3D3E7-5518-44F8-8186-31A285105760}" dt="2023-02-03T01:06:32.714" v="714"/>
          <ac:spMkLst>
            <pc:docMk/>
            <pc:sldMk cId="241076146" sldId="267"/>
            <ac:spMk id="5" creationId="{C6A01FD5-84E5-2381-286B-F32C449D0633}"/>
          </ac:spMkLst>
        </pc:spChg>
        <pc:spChg chg="mod">
          <ac:chgData name="Thiago Henrique Gomes Panini" userId="cc6a5c77081c362d" providerId="LiveId" clId="{EED3D3E7-5518-44F8-8186-31A285105760}" dt="2023-02-03T00:42:30.485" v="583" actId="14100"/>
          <ac:spMkLst>
            <pc:docMk/>
            <pc:sldMk cId="241076146" sldId="267"/>
            <ac:spMk id="7" creationId="{C16C6DB3-A70D-5EF5-8A7B-2182D1A386F4}"/>
          </ac:spMkLst>
        </pc:spChg>
        <pc:spChg chg="mod">
          <ac:chgData name="Thiago Henrique Gomes Panini" userId="cc6a5c77081c362d" providerId="LiveId" clId="{EED3D3E7-5518-44F8-8186-31A285105760}" dt="2023-02-03T00:42:30.485" v="583" actId="14100"/>
          <ac:spMkLst>
            <pc:docMk/>
            <pc:sldMk cId="241076146" sldId="267"/>
            <ac:spMk id="8" creationId="{E42CE442-565F-B96F-B006-D3AECE638341}"/>
          </ac:spMkLst>
        </pc:spChg>
        <pc:spChg chg="mod">
          <ac:chgData name="Thiago Henrique Gomes Panini" userId="cc6a5c77081c362d" providerId="LiveId" clId="{EED3D3E7-5518-44F8-8186-31A285105760}" dt="2023-02-03T00:42:30.485" v="583" actId="14100"/>
          <ac:spMkLst>
            <pc:docMk/>
            <pc:sldMk cId="241076146" sldId="267"/>
            <ac:spMk id="10" creationId="{F79F61A7-3D03-C983-96DB-C4DD27C17C5D}"/>
          </ac:spMkLst>
        </pc:spChg>
        <pc:spChg chg="mod">
          <ac:chgData name="Thiago Henrique Gomes Panini" userId="cc6a5c77081c362d" providerId="LiveId" clId="{EED3D3E7-5518-44F8-8186-31A285105760}" dt="2023-02-03T00:42:30.485" v="583" actId="14100"/>
          <ac:spMkLst>
            <pc:docMk/>
            <pc:sldMk cId="241076146" sldId="267"/>
            <ac:spMk id="11" creationId="{3C088C49-5CBA-5CB4-C017-E65623461987}"/>
          </ac:spMkLst>
        </pc:spChg>
        <pc:spChg chg="mod">
          <ac:chgData name="Thiago Henrique Gomes Panini" userId="cc6a5c77081c362d" providerId="LiveId" clId="{EED3D3E7-5518-44F8-8186-31A285105760}" dt="2023-02-03T00:42:30.485" v="583" actId="14100"/>
          <ac:spMkLst>
            <pc:docMk/>
            <pc:sldMk cId="241076146" sldId="267"/>
            <ac:spMk id="12" creationId="{1179A279-A31B-7F55-6861-25AE7DBCAF44}"/>
          </ac:spMkLst>
        </pc:spChg>
        <pc:spChg chg="mod">
          <ac:chgData name="Thiago Henrique Gomes Panini" userId="cc6a5c77081c362d" providerId="LiveId" clId="{EED3D3E7-5518-44F8-8186-31A285105760}" dt="2023-02-03T00:42:30.485" v="583" actId="14100"/>
          <ac:spMkLst>
            <pc:docMk/>
            <pc:sldMk cId="241076146" sldId="267"/>
            <ac:spMk id="13" creationId="{747856C3-893F-E12C-1136-735BEA9003E6}"/>
          </ac:spMkLst>
        </pc:spChg>
        <pc:spChg chg="mod">
          <ac:chgData name="Thiago Henrique Gomes Panini" userId="cc6a5c77081c362d" providerId="LiveId" clId="{EED3D3E7-5518-44F8-8186-31A285105760}" dt="2023-02-03T00:42:30.485" v="583" actId="14100"/>
          <ac:spMkLst>
            <pc:docMk/>
            <pc:sldMk cId="241076146" sldId="267"/>
            <ac:spMk id="14" creationId="{9471529C-2CC6-6433-68AB-FF571D92DBA1}"/>
          </ac:spMkLst>
        </pc:spChg>
        <pc:spChg chg="mod">
          <ac:chgData name="Thiago Henrique Gomes Panini" userId="cc6a5c77081c362d" providerId="LiveId" clId="{EED3D3E7-5518-44F8-8186-31A285105760}" dt="2023-02-03T00:42:30.485" v="583" actId="14100"/>
          <ac:spMkLst>
            <pc:docMk/>
            <pc:sldMk cId="241076146" sldId="267"/>
            <ac:spMk id="15" creationId="{E3DE8F30-7AA9-B82C-7244-C313D565626B}"/>
          </ac:spMkLst>
        </pc:spChg>
        <pc:spChg chg="mod">
          <ac:chgData name="Thiago Henrique Gomes Panini" userId="cc6a5c77081c362d" providerId="LiveId" clId="{EED3D3E7-5518-44F8-8186-31A285105760}" dt="2023-02-03T00:42:30.485" v="583" actId="14100"/>
          <ac:spMkLst>
            <pc:docMk/>
            <pc:sldMk cId="241076146" sldId="267"/>
            <ac:spMk id="16" creationId="{5B81AB24-6DF2-6861-53D2-AEE98EFDC9D4}"/>
          </ac:spMkLst>
        </pc:spChg>
        <pc:spChg chg="mod">
          <ac:chgData name="Thiago Henrique Gomes Panini" userId="cc6a5c77081c362d" providerId="LiveId" clId="{EED3D3E7-5518-44F8-8186-31A285105760}" dt="2023-02-03T00:42:30.485" v="583" actId="14100"/>
          <ac:spMkLst>
            <pc:docMk/>
            <pc:sldMk cId="241076146" sldId="267"/>
            <ac:spMk id="17" creationId="{456B7A51-7517-7A73-1CEB-0C03D134FABF}"/>
          </ac:spMkLst>
        </pc:spChg>
        <pc:spChg chg="mod">
          <ac:chgData name="Thiago Henrique Gomes Panini" userId="cc6a5c77081c362d" providerId="LiveId" clId="{EED3D3E7-5518-44F8-8186-31A285105760}" dt="2023-02-03T00:42:30.485" v="583" actId="14100"/>
          <ac:spMkLst>
            <pc:docMk/>
            <pc:sldMk cId="241076146" sldId="267"/>
            <ac:spMk id="18" creationId="{D1D65D52-07B6-CF41-AD79-07A4FC6F54B6}"/>
          </ac:spMkLst>
        </pc:spChg>
        <pc:spChg chg="mod">
          <ac:chgData name="Thiago Henrique Gomes Panini" userId="cc6a5c77081c362d" providerId="LiveId" clId="{EED3D3E7-5518-44F8-8186-31A285105760}" dt="2023-02-03T00:42:30.485" v="583" actId="14100"/>
          <ac:spMkLst>
            <pc:docMk/>
            <pc:sldMk cId="241076146" sldId="267"/>
            <ac:spMk id="19" creationId="{A569297F-FB53-58A3-361C-F0444DDBAEAD}"/>
          </ac:spMkLst>
        </pc:spChg>
        <pc:spChg chg="mod">
          <ac:chgData name="Thiago Henrique Gomes Panini" userId="cc6a5c77081c362d" providerId="LiveId" clId="{EED3D3E7-5518-44F8-8186-31A285105760}" dt="2023-02-03T00:42:30.485" v="583" actId="14100"/>
          <ac:spMkLst>
            <pc:docMk/>
            <pc:sldMk cId="241076146" sldId="267"/>
            <ac:spMk id="20" creationId="{D4121C1D-71DD-5CD9-929F-E097DE20494D}"/>
          </ac:spMkLst>
        </pc:spChg>
        <pc:spChg chg="mod">
          <ac:chgData name="Thiago Henrique Gomes Panini" userId="cc6a5c77081c362d" providerId="LiveId" clId="{EED3D3E7-5518-44F8-8186-31A285105760}" dt="2023-02-03T00:42:30.485" v="583" actId="14100"/>
          <ac:spMkLst>
            <pc:docMk/>
            <pc:sldMk cId="241076146" sldId="267"/>
            <ac:spMk id="21" creationId="{F5625374-EB17-0E23-D130-E7B167DD3314}"/>
          </ac:spMkLst>
        </pc:spChg>
        <pc:spChg chg="mod">
          <ac:chgData name="Thiago Henrique Gomes Panini" userId="cc6a5c77081c362d" providerId="LiveId" clId="{EED3D3E7-5518-44F8-8186-31A285105760}" dt="2023-02-03T00:42:30.485" v="583" actId="14100"/>
          <ac:spMkLst>
            <pc:docMk/>
            <pc:sldMk cId="241076146" sldId="267"/>
            <ac:spMk id="22" creationId="{AA5C166E-1470-A153-4B39-061DC10FE98C}"/>
          </ac:spMkLst>
        </pc:spChg>
        <pc:spChg chg="mod">
          <ac:chgData name="Thiago Henrique Gomes Panini" userId="cc6a5c77081c362d" providerId="LiveId" clId="{EED3D3E7-5518-44F8-8186-31A285105760}" dt="2023-02-03T00:42:30.485" v="583" actId="14100"/>
          <ac:spMkLst>
            <pc:docMk/>
            <pc:sldMk cId="241076146" sldId="267"/>
            <ac:spMk id="23" creationId="{ED6A8A39-E77E-1B5F-361F-D5B4CB8B3DD5}"/>
          </ac:spMkLst>
        </pc:spChg>
        <pc:spChg chg="mod">
          <ac:chgData name="Thiago Henrique Gomes Panini" userId="cc6a5c77081c362d" providerId="LiveId" clId="{EED3D3E7-5518-44F8-8186-31A285105760}" dt="2023-02-03T00:42:30.485" v="583" actId="14100"/>
          <ac:spMkLst>
            <pc:docMk/>
            <pc:sldMk cId="241076146" sldId="267"/>
            <ac:spMk id="24" creationId="{22C0C3CF-F95E-F65F-4F0C-8AD2A1EB4BA7}"/>
          </ac:spMkLst>
        </pc:spChg>
        <pc:spChg chg="mod">
          <ac:chgData name="Thiago Henrique Gomes Panini" userId="cc6a5c77081c362d" providerId="LiveId" clId="{EED3D3E7-5518-44F8-8186-31A285105760}" dt="2023-02-03T00:42:30.485" v="583" actId="14100"/>
          <ac:spMkLst>
            <pc:docMk/>
            <pc:sldMk cId="241076146" sldId="267"/>
            <ac:spMk id="25" creationId="{A2DA4957-5D58-9C2B-B730-EFE8BCF8E897}"/>
          </ac:spMkLst>
        </pc:spChg>
        <pc:spChg chg="mod">
          <ac:chgData name="Thiago Henrique Gomes Panini" userId="cc6a5c77081c362d" providerId="LiveId" clId="{EED3D3E7-5518-44F8-8186-31A285105760}" dt="2023-02-03T00:42:30.485" v="583" actId="14100"/>
          <ac:spMkLst>
            <pc:docMk/>
            <pc:sldMk cId="241076146" sldId="267"/>
            <ac:spMk id="26" creationId="{837CE627-94B4-5CE1-5D89-953D119538DB}"/>
          </ac:spMkLst>
        </pc:spChg>
        <pc:spChg chg="mod">
          <ac:chgData name="Thiago Henrique Gomes Panini" userId="cc6a5c77081c362d" providerId="LiveId" clId="{EED3D3E7-5518-44F8-8186-31A285105760}" dt="2023-02-03T00:42:30.485" v="583" actId="14100"/>
          <ac:spMkLst>
            <pc:docMk/>
            <pc:sldMk cId="241076146" sldId="267"/>
            <ac:spMk id="27" creationId="{773A5445-77B2-3E1D-DBB7-024C3A65FC00}"/>
          </ac:spMkLst>
        </pc:spChg>
        <pc:spChg chg="mod">
          <ac:chgData name="Thiago Henrique Gomes Panini" userId="cc6a5c77081c362d" providerId="LiveId" clId="{EED3D3E7-5518-44F8-8186-31A285105760}" dt="2023-02-03T00:42:30.485" v="583" actId="14100"/>
          <ac:spMkLst>
            <pc:docMk/>
            <pc:sldMk cId="241076146" sldId="267"/>
            <ac:spMk id="28" creationId="{713A1501-FFA3-36A8-3AFF-8FA9FE5CDF12}"/>
          </ac:spMkLst>
        </pc:spChg>
        <pc:spChg chg="mod">
          <ac:chgData name="Thiago Henrique Gomes Panini" userId="cc6a5c77081c362d" providerId="LiveId" clId="{EED3D3E7-5518-44F8-8186-31A285105760}" dt="2023-02-03T00:42:30.485" v="583" actId="14100"/>
          <ac:spMkLst>
            <pc:docMk/>
            <pc:sldMk cId="241076146" sldId="267"/>
            <ac:spMk id="29" creationId="{9CF3F548-E3D3-8625-128E-37DB1BFA6140}"/>
          </ac:spMkLst>
        </pc:spChg>
        <pc:spChg chg="mod">
          <ac:chgData name="Thiago Henrique Gomes Panini" userId="cc6a5c77081c362d" providerId="LiveId" clId="{EED3D3E7-5518-44F8-8186-31A285105760}" dt="2023-02-03T00:42:30.485" v="583" actId="14100"/>
          <ac:spMkLst>
            <pc:docMk/>
            <pc:sldMk cId="241076146" sldId="267"/>
            <ac:spMk id="30" creationId="{2CF6D078-6705-9763-56ED-C288A9822690}"/>
          </ac:spMkLst>
        </pc:spChg>
        <pc:spChg chg="mod">
          <ac:chgData name="Thiago Henrique Gomes Panini" userId="cc6a5c77081c362d" providerId="LiveId" clId="{EED3D3E7-5518-44F8-8186-31A285105760}" dt="2023-02-03T00:42:30.485" v="583" actId="14100"/>
          <ac:spMkLst>
            <pc:docMk/>
            <pc:sldMk cId="241076146" sldId="267"/>
            <ac:spMk id="34" creationId="{D60D46EA-81BF-D482-6902-DA9348A700A2}"/>
          </ac:spMkLst>
        </pc:spChg>
        <pc:spChg chg="mod">
          <ac:chgData name="Thiago Henrique Gomes Panini" userId="cc6a5c77081c362d" providerId="LiveId" clId="{EED3D3E7-5518-44F8-8186-31A285105760}" dt="2023-02-03T00:42:30.485" v="583" actId="14100"/>
          <ac:spMkLst>
            <pc:docMk/>
            <pc:sldMk cId="241076146" sldId="267"/>
            <ac:spMk id="35" creationId="{A3E7B304-E373-88DF-54F7-2B44A3F7A0BB}"/>
          </ac:spMkLst>
        </pc:spChg>
        <pc:spChg chg="mod">
          <ac:chgData name="Thiago Henrique Gomes Panini" userId="cc6a5c77081c362d" providerId="LiveId" clId="{EED3D3E7-5518-44F8-8186-31A285105760}" dt="2023-02-03T00:42:30.485" v="583" actId="14100"/>
          <ac:spMkLst>
            <pc:docMk/>
            <pc:sldMk cId="241076146" sldId="267"/>
            <ac:spMk id="36" creationId="{81A368F2-502A-EAE3-7A62-19D73FDF7149}"/>
          </ac:spMkLst>
        </pc:spChg>
        <pc:spChg chg="mod">
          <ac:chgData name="Thiago Henrique Gomes Panini" userId="cc6a5c77081c362d" providerId="LiveId" clId="{EED3D3E7-5518-44F8-8186-31A285105760}" dt="2023-02-03T00:42:30.485" v="583" actId="14100"/>
          <ac:spMkLst>
            <pc:docMk/>
            <pc:sldMk cId="241076146" sldId="267"/>
            <ac:spMk id="37" creationId="{5EEFE567-E346-8095-2429-E0DECCB4D5BF}"/>
          </ac:spMkLst>
        </pc:spChg>
        <pc:spChg chg="mod">
          <ac:chgData name="Thiago Henrique Gomes Panini" userId="cc6a5c77081c362d" providerId="LiveId" clId="{EED3D3E7-5518-44F8-8186-31A285105760}" dt="2023-02-03T00:42:30.485" v="583" actId="14100"/>
          <ac:spMkLst>
            <pc:docMk/>
            <pc:sldMk cId="241076146" sldId="267"/>
            <ac:spMk id="38" creationId="{84C77256-BF7A-A34F-31BA-C5483E9890A1}"/>
          </ac:spMkLst>
        </pc:spChg>
        <pc:spChg chg="mod">
          <ac:chgData name="Thiago Henrique Gomes Panini" userId="cc6a5c77081c362d" providerId="LiveId" clId="{EED3D3E7-5518-44F8-8186-31A285105760}" dt="2023-02-03T00:42:30.485" v="583" actId="14100"/>
          <ac:spMkLst>
            <pc:docMk/>
            <pc:sldMk cId="241076146" sldId="267"/>
            <ac:spMk id="39" creationId="{408391DE-0666-B361-39C9-435A9D73759F}"/>
          </ac:spMkLst>
        </pc:spChg>
        <pc:spChg chg="mod">
          <ac:chgData name="Thiago Henrique Gomes Panini" userId="cc6a5c77081c362d" providerId="LiveId" clId="{EED3D3E7-5518-44F8-8186-31A285105760}" dt="2023-02-03T00:42:30.485" v="583" actId="14100"/>
          <ac:spMkLst>
            <pc:docMk/>
            <pc:sldMk cId="241076146" sldId="267"/>
            <ac:spMk id="40" creationId="{6FD72AD3-70DB-DE16-34B4-27EE847521A0}"/>
          </ac:spMkLst>
        </pc:spChg>
        <pc:spChg chg="mod">
          <ac:chgData name="Thiago Henrique Gomes Panini" userId="cc6a5c77081c362d" providerId="LiveId" clId="{EED3D3E7-5518-44F8-8186-31A285105760}" dt="2023-02-03T00:42:30.485" v="583" actId="14100"/>
          <ac:spMkLst>
            <pc:docMk/>
            <pc:sldMk cId="241076146" sldId="267"/>
            <ac:spMk id="41" creationId="{58D9695A-7B6C-B9CA-E715-F366DB118704}"/>
          </ac:spMkLst>
        </pc:spChg>
        <pc:spChg chg="mod">
          <ac:chgData name="Thiago Henrique Gomes Panini" userId="cc6a5c77081c362d" providerId="LiveId" clId="{EED3D3E7-5518-44F8-8186-31A285105760}" dt="2023-02-03T00:42:30.485" v="583" actId="14100"/>
          <ac:spMkLst>
            <pc:docMk/>
            <pc:sldMk cId="241076146" sldId="267"/>
            <ac:spMk id="42" creationId="{CCBC9FBB-7516-BB97-B99D-593F3AB17C60}"/>
          </ac:spMkLst>
        </pc:spChg>
        <pc:spChg chg="mod">
          <ac:chgData name="Thiago Henrique Gomes Panini" userId="cc6a5c77081c362d" providerId="LiveId" clId="{EED3D3E7-5518-44F8-8186-31A285105760}" dt="2023-02-03T00:42:30.485" v="583" actId="14100"/>
          <ac:spMkLst>
            <pc:docMk/>
            <pc:sldMk cId="241076146" sldId="267"/>
            <ac:spMk id="43" creationId="{5322E6BC-686A-ABB5-5A96-F84C15D1E232}"/>
          </ac:spMkLst>
        </pc:spChg>
        <pc:spChg chg="mod">
          <ac:chgData name="Thiago Henrique Gomes Panini" userId="cc6a5c77081c362d" providerId="LiveId" clId="{EED3D3E7-5518-44F8-8186-31A285105760}" dt="2023-02-03T00:42:30.485" v="583" actId="14100"/>
          <ac:spMkLst>
            <pc:docMk/>
            <pc:sldMk cId="241076146" sldId="267"/>
            <ac:spMk id="44" creationId="{44303A86-948F-1059-2529-8074E906166E}"/>
          </ac:spMkLst>
        </pc:spChg>
        <pc:spChg chg="mod">
          <ac:chgData name="Thiago Henrique Gomes Panini" userId="cc6a5c77081c362d" providerId="LiveId" clId="{EED3D3E7-5518-44F8-8186-31A285105760}" dt="2023-02-03T00:42:30.485" v="583" actId="14100"/>
          <ac:spMkLst>
            <pc:docMk/>
            <pc:sldMk cId="241076146" sldId="267"/>
            <ac:spMk id="45" creationId="{34ECBA9C-C826-18E5-9CC5-755CAD704602}"/>
          </ac:spMkLst>
        </pc:spChg>
        <pc:spChg chg="mod">
          <ac:chgData name="Thiago Henrique Gomes Panini" userId="cc6a5c77081c362d" providerId="LiveId" clId="{EED3D3E7-5518-44F8-8186-31A285105760}" dt="2023-02-03T00:42:30.485" v="583" actId="14100"/>
          <ac:spMkLst>
            <pc:docMk/>
            <pc:sldMk cId="241076146" sldId="267"/>
            <ac:spMk id="46" creationId="{6C98F153-2E6A-3159-92DE-B42888288F0C}"/>
          </ac:spMkLst>
        </pc:spChg>
        <pc:spChg chg="mod">
          <ac:chgData name="Thiago Henrique Gomes Panini" userId="cc6a5c77081c362d" providerId="LiveId" clId="{EED3D3E7-5518-44F8-8186-31A285105760}" dt="2023-02-03T00:42:30.485" v="583" actId="14100"/>
          <ac:spMkLst>
            <pc:docMk/>
            <pc:sldMk cId="241076146" sldId="267"/>
            <ac:spMk id="47" creationId="{EE4D8369-56CC-CB0A-44FB-F850B3D2EA77}"/>
          </ac:spMkLst>
        </pc:spChg>
        <pc:spChg chg="mod">
          <ac:chgData name="Thiago Henrique Gomes Panini" userId="cc6a5c77081c362d" providerId="LiveId" clId="{EED3D3E7-5518-44F8-8186-31A285105760}" dt="2023-02-03T00:42:30.485" v="583" actId="14100"/>
          <ac:spMkLst>
            <pc:docMk/>
            <pc:sldMk cId="241076146" sldId="267"/>
            <ac:spMk id="48" creationId="{256515F0-D62E-7D1E-AC76-E0CE832A6785}"/>
          </ac:spMkLst>
        </pc:spChg>
        <pc:spChg chg="mod">
          <ac:chgData name="Thiago Henrique Gomes Panini" userId="cc6a5c77081c362d" providerId="LiveId" clId="{EED3D3E7-5518-44F8-8186-31A285105760}" dt="2023-02-03T00:42:32.061" v="584"/>
          <ac:spMkLst>
            <pc:docMk/>
            <pc:sldMk cId="241076146" sldId="267"/>
            <ac:spMk id="50" creationId="{597B7484-7565-F8BE-9716-C228BE494690}"/>
          </ac:spMkLst>
        </pc:spChg>
        <pc:spChg chg="mod">
          <ac:chgData name="Thiago Henrique Gomes Panini" userId="cc6a5c77081c362d" providerId="LiveId" clId="{EED3D3E7-5518-44F8-8186-31A285105760}" dt="2023-02-03T00:42:32.061" v="584"/>
          <ac:spMkLst>
            <pc:docMk/>
            <pc:sldMk cId="241076146" sldId="267"/>
            <ac:spMk id="51" creationId="{0D97FE83-F052-CF85-4431-4E71FA5A4AFE}"/>
          </ac:spMkLst>
        </pc:spChg>
        <pc:spChg chg="mod">
          <ac:chgData name="Thiago Henrique Gomes Panini" userId="cc6a5c77081c362d" providerId="LiveId" clId="{EED3D3E7-5518-44F8-8186-31A285105760}" dt="2023-02-03T00:42:32.061" v="584"/>
          <ac:spMkLst>
            <pc:docMk/>
            <pc:sldMk cId="241076146" sldId="267"/>
            <ac:spMk id="52" creationId="{E18D3CD8-06C9-6FE9-3F1D-CFA2B7F7BC1E}"/>
          </ac:spMkLst>
        </pc:spChg>
        <pc:spChg chg="mod">
          <ac:chgData name="Thiago Henrique Gomes Panini" userId="cc6a5c77081c362d" providerId="LiveId" clId="{EED3D3E7-5518-44F8-8186-31A285105760}" dt="2023-02-03T00:42:32.061" v="584"/>
          <ac:spMkLst>
            <pc:docMk/>
            <pc:sldMk cId="241076146" sldId="267"/>
            <ac:spMk id="53" creationId="{2653183B-60A5-E28B-FC19-B5B2A4AC8174}"/>
          </ac:spMkLst>
        </pc:spChg>
        <pc:spChg chg="mod">
          <ac:chgData name="Thiago Henrique Gomes Panini" userId="cc6a5c77081c362d" providerId="LiveId" clId="{EED3D3E7-5518-44F8-8186-31A285105760}" dt="2023-02-03T00:42:32.061" v="584"/>
          <ac:spMkLst>
            <pc:docMk/>
            <pc:sldMk cId="241076146" sldId="267"/>
            <ac:spMk id="54" creationId="{7F24E16B-FAD6-A169-54B6-B3EA95AEFA48}"/>
          </ac:spMkLst>
        </pc:spChg>
        <pc:spChg chg="mod">
          <ac:chgData name="Thiago Henrique Gomes Panini" userId="cc6a5c77081c362d" providerId="LiveId" clId="{EED3D3E7-5518-44F8-8186-31A285105760}" dt="2023-02-03T00:42:32.061" v="584"/>
          <ac:spMkLst>
            <pc:docMk/>
            <pc:sldMk cId="241076146" sldId="267"/>
            <ac:spMk id="55" creationId="{C565EBA4-48C5-4779-C3C4-897F56BD83FA}"/>
          </ac:spMkLst>
        </pc:spChg>
        <pc:spChg chg="mod">
          <ac:chgData name="Thiago Henrique Gomes Panini" userId="cc6a5c77081c362d" providerId="LiveId" clId="{EED3D3E7-5518-44F8-8186-31A285105760}" dt="2023-02-03T00:42:32.061" v="584"/>
          <ac:spMkLst>
            <pc:docMk/>
            <pc:sldMk cId="241076146" sldId="267"/>
            <ac:spMk id="56" creationId="{EB6E300A-0E1C-73BA-DE4D-F36F2A4E27B8}"/>
          </ac:spMkLst>
        </pc:spChg>
        <pc:spChg chg="mod">
          <ac:chgData name="Thiago Henrique Gomes Panini" userId="cc6a5c77081c362d" providerId="LiveId" clId="{EED3D3E7-5518-44F8-8186-31A285105760}" dt="2023-02-03T00:42:32.061" v="584"/>
          <ac:spMkLst>
            <pc:docMk/>
            <pc:sldMk cId="241076146" sldId="267"/>
            <ac:spMk id="57" creationId="{718D55A7-41E5-64C5-E9B1-6C1D692E4515}"/>
          </ac:spMkLst>
        </pc:spChg>
        <pc:spChg chg="mod">
          <ac:chgData name="Thiago Henrique Gomes Panini" userId="cc6a5c77081c362d" providerId="LiveId" clId="{EED3D3E7-5518-44F8-8186-31A285105760}" dt="2023-02-03T00:42:32.061" v="584"/>
          <ac:spMkLst>
            <pc:docMk/>
            <pc:sldMk cId="241076146" sldId="267"/>
            <ac:spMk id="58" creationId="{EA5D143A-ACD8-401A-DC4B-F513A366FF49}"/>
          </ac:spMkLst>
        </pc:spChg>
        <pc:spChg chg="mod">
          <ac:chgData name="Thiago Henrique Gomes Panini" userId="cc6a5c77081c362d" providerId="LiveId" clId="{EED3D3E7-5518-44F8-8186-31A285105760}" dt="2023-02-03T00:42:32.061" v="584"/>
          <ac:spMkLst>
            <pc:docMk/>
            <pc:sldMk cId="241076146" sldId="267"/>
            <ac:spMk id="59" creationId="{EB658A76-C391-5C93-CD68-A5B7C9E236B6}"/>
          </ac:spMkLst>
        </pc:spChg>
        <pc:spChg chg="mod">
          <ac:chgData name="Thiago Henrique Gomes Panini" userId="cc6a5c77081c362d" providerId="LiveId" clId="{EED3D3E7-5518-44F8-8186-31A285105760}" dt="2023-02-03T00:42:32.061" v="584"/>
          <ac:spMkLst>
            <pc:docMk/>
            <pc:sldMk cId="241076146" sldId="267"/>
            <ac:spMk id="60" creationId="{6BFD3334-2A04-388D-71CC-0F99B7279BCB}"/>
          </ac:spMkLst>
        </pc:spChg>
        <pc:spChg chg="mod">
          <ac:chgData name="Thiago Henrique Gomes Panini" userId="cc6a5c77081c362d" providerId="LiveId" clId="{EED3D3E7-5518-44F8-8186-31A285105760}" dt="2023-02-03T00:42:32.061" v="584"/>
          <ac:spMkLst>
            <pc:docMk/>
            <pc:sldMk cId="241076146" sldId="267"/>
            <ac:spMk id="61" creationId="{DBC11767-1400-7CD4-076E-0C31B7729545}"/>
          </ac:spMkLst>
        </pc:spChg>
        <pc:spChg chg="mod">
          <ac:chgData name="Thiago Henrique Gomes Panini" userId="cc6a5c77081c362d" providerId="LiveId" clId="{EED3D3E7-5518-44F8-8186-31A285105760}" dt="2023-02-03T00:42:32.061" v="584"/>
          <ac:spMkLst>
            <pc:docMk/>
            <pc:sldMk cId="241076146" sldId="267"/>
            <ac:spMk id="62" creationId="{D0F51769-99F4-F21B-7AFC-687E38F38DC2}"/>
          </ac:spMkLst>
        </pc:spChg>
        <pc:spChg chg="mod">
          <ac:chgData name="Thiago Henrique Gomes Panini" userId="cc6a5c77081c362d" providerId="LiveId" clId="{EED3D3E7-5518-44F8-8186-31A285105760}" dt="2023-02-03T00:42:32.061" v="584"/>
          <ac:spMkLst>
            <pc:docMk/>
            <pc:sldMk cId="241076146" sldId="267"/>
            <ac:spMk id="63" creationId="{BD2DCB42-3078-03EA-404E-89CD7ACDCD57}"/>
          </ac:spMkLst>
        </pc:spChg>
        <pc:spChg chg="mod">
          <ac:chgData name="Thiago Henrique Gomes Panini" userId="cc6a5c77081c362d" providerId="LiveId" clId="{EED3D3E7-5518-44F8-8186-31A285105760}" dt="2023-02-03T00:42:32.061" v="584"/>
          <ac:spMkLst>
            <pc:docMk/>
            <pc:sldMk cId="241076146" sldId="267"/>
            <ac:spMk id="64" creationId="{3DD84860-F8E6-C307-0680-15D31DD48D5F}"/>
          </ac:spMkLst>
        </pc:spChg>
        <pc:spChg chg="mod">
          <ac:chgData name="Thiago Henrique Gomes Panini" userId="cc6a5c77081c362d" providerId="LiveId" clId="{EED3D3E7-5518-44F8-8186-31A285105760}" dt="2023-02-03T00:42:32.061" v="584"/>
          <ac:spMkLst>
            <pc:docMk/>
            <pc:sldMk cId="241076146" sldId="267"/>
            <ac:spMk id="65" creationId="{CCC5191B-0A20-D0D0-ABB6-B671999291B0}"/>
          </ac:spMkLst>
        </pc:spChg>
        <pc:spChg chg="mod">
          <ac:chgData name="Thiago Henrique Gomes Panini" userId="cc6a5c77081c362d" providerId="LiveId" clId="{EED3D3E7-5518-44F8-8186-31A285105760}" dt="2023-02-03T00:42:32.061" v="584"/>
          <ac:spMkLst>
            <pc:docMk/>
            <pc:sldMk cId="241076146" sldId="267"/>
            <ac:spMk id="66" creationId="{B73E7096-39CA-9B31-F0BE-D40FF792EB79}"/>
          </ac:spMkLst>
        </pc:spChg>
        <pc:spChg chg="mod">
          <ac:chgData name="Thiago Henrique Gomes Panini" userId="cc6a5c77081c362d" providerId="LiveId" clId="{EED3D3E7-5518-44F8-8186-31A285105760}" dt="2023-02-03T00:42:32.061" v="584"/>
          <ac:spMkLst>
            <pc:docMk/>
            <pc:sldMk cId="241076146" sldId="267"/>
            <ac:spMk id="67" creationId="{B6A52881-68E6-BA0C-E0BD-85279D1F1EED}"/>
          </ac:spMkLst>
        </pc:spChg>
        <pc:spChg chg="mod">
          <ac:chgData name="Thiago Henrique Gomes Panini" userId="cc6a5c77081c362d" providerId="LiveId" clId="{EED3D3E7-5518-44F8-8186-31A285105760}" dt="2023-02-03T00:42:32.061" v="584"/>
          <ac:spMkLst>
            <pc:docMk/>
            <pc:sldMk cId="241076146" sldId="267"/>
            <ac:spMk id="68" creationId="{AB51AAC6-A061-74A1-CA19-3B14C9A15E44}"/>
          </ac:spMkLst>
        </pc:spChg>
        <pc:spChg chg="mod">
          <ac:chgData name="Thiago Henrique Gomes Panini" userId="cc6a5c77081c362d" providerId="LiveId" clId="{EED3D3E7-5518-44F8-8186-31A285105760}" dt="2023-02-03T00:42:32.061" v="584"/>
          <ac:spMkLst>
            <pc:docMk/>
            <pc:sldMk cId="241076146" sldId="267"/>
            <ac:spMk id="69" creationId="{47A84300-3DCF-A3EC-B0DF-16C3BEC08B27}"/>
          </ac:spMkLst>
        </pc:spChg>
        <pc:spChg chg="mod">
          <ac:chgData name="Thiago Henrique Gomes Panini" userId="cc6a5c77081c362d" providerId="LiveId" clId="{EED3D3E7-5518-44F8-8186-31A285105760}" dt="2023-02-03T00:42:32.061" v="584"/>
          <ac:spMkLst>
            <pc:docMk/>
            <pc:sldMk cId="241076146" sldId="267"/>
            <ac:spMk id="70" creationId="{DDDC91DC-A08A-17E0-CC7B-4179020C04CE}"/>
          </ac:spMkLst>
        </pc:spChg>
        <pc:spChg chg="mod">
          <ac:chgData name="Thiago Henrique Gomes Panini" userId="cc6a5c77081c362d" providerId="LiveId" clId="{EED3D3E7-5518-44F8-8186-31A285105760}" dt="2023-02-03T00:42:32.061" v="584"/>
          <ac:spMkLst>
            <pc:docMk/>
            <pc:sldMk cId="241076146" sldId="267"/>
            <ac:spMk id="74" creationId="{418BCC2C-C0AB-C664-EBDD-4FC00267C4D7}"/>
          </ac:spMkLst>
        </pc:spChg>
        <pc:spChg chg="mod">
          <ac:chgData name="Thiago Henrique Gomes Panini" userId="cc6a5c77081c362d" providerId="LiveId" clId="{EED3D3E7-5518-44F8-8186-31A285105760}" dt="2023-02-03T00:42:32.061" v="584"/>
          <ac:spMkLst>
            <pc:docMk/>
            <pc:sldMk cId="241076146" sldId="267"/>
            <ac:spMk id="75" creationId="{EB79F3B4-8CED-27FB-0238-ECAB4A5D33C9}"/>
          </ac:spMkLst>
        </pc:spChg>
        <pc:spChg chg="mod">
          <ac:chgData name="Thiago Henrique Gomes Panini" userId="cc6a5c77081c362d" providerId="LiveId" clId="{EED3D3E7-5518-44F8-8186-31A285105760}" dt="2023-02-03T00:42:32.061" v="584"/>
          <ac:spMkLst>
            <pc:docMk/>
            <pc:sldMk cId="241076146" sldId="267"/>
            <ac:spMk id="76" creationId="{B399EE91-CBC7-9536-ACAE-44D5B24AD0C2}"/>
          </ac:spMkLst>
        </pc:spChg>
        <pc:spChg chg="mod">
          <ac:chgData name="Thiago Henrique Gomes Panini" userId="cc6a5c77081c362d" providerId="LiveId" clId="{EED3D3E7-5518-44F8-8186-31A285105760}" dt="2023-02-03T00:42:32.061" v="584"/>
          <ac:spMkLst>
            <pc:docMk/>
            <pc:sldMk cId="241076146" sldId="267"/>
            <ac:spMk id="77" creationId="{1F868358-CB72-DB61-8AF3-48C0EA80C7C9}"/>
          </ac:spMkLst>
        </pc:spChg>
        <pc:spChg chg="mod">
          <ac:chgData name="Thiago Henrique Gomes Panini" userId="cc6a5c77081c362d" providerId="LiveId" clId="{EED3D3E7-5518-44F8-8186-31A285105760}" dt="2023-02-03T00:42:32.061" v="584"/>
          <ac:spMkLst>
            <pc:docMk/>
            <pc:sldMk cId="241076146" sldId="267"/>
            <ac:spMk id="78" creationId="{F8FCBD75-5B4B-F867-6ADA-57A97F5A433B}"/>
          </ac:spMkLst>
        </pc:spChg>
        <pc:spChg chg="mod">
          <ac:chgData name="Thiago Henrique Gomes Panini" userId="cc6a5c77081c362d" providerId="LiveId" clId="{EED3D3E7-5518-44F8-8186-31A285105760}" dt="2023-02-03T00:42:32.061" v="584"/>
          <ac:spMkLst>
            <pc:docMk/>
            <pc:sldMk cId="241076146" sldId="267"/>
            <ac:spMk id="79" creationId="{B2F4B203-5D0E-7830-133E-AED23C846109}"/>
          </ac:spMkLst>
        </pc:spChg>
        <pc:spChg chg="mod">
          <ac:chgData name="Thiago Henrique Gomes Panini" userId="cc6a5c77081c362d" providerId="LiveId" clId="{EED3D3E7-5518-44F8-8186-31A285105760}" dt="2023-02-03T00:42:32.061" v="584"/>
          <ac:spMkLst>
            <pc:docMk/>
            <pc:sldMk cId="241076146" sldId="267"/>
            <ac:spMk id="80" creationId="{281679F6-CDF5-17F9-C960-AEEA4A70A026}"/>
          </ac:spMkLst>
        </pc:spChg>
        <pc:spChg chg="mod">
          <ac:chgData name="Thiago Henrique Gomes Panini" userId="cc6a5c77081c362d" providerId="LiveId" clId="{EED3D3E7-5518-44F8-8186-31A285105760}" dt="2023-02-03T00:42:32.061" v="584"/>
          <ac:spMkLst>
            <pc:docMk/>
            <pc:sldMk cId="241076146" sldId="267"/>
            <ac:spMk id="81" creationId="{D2E040D0-248A-0B7C-4539-97B0C9D31BC7}"/>
          </ac:spMkLst>
        </pc:spChg>
        <pc:spChg chg="mod">
          <ac:chgData name="Thiago Henrique Gomes Panini" userId="cc6a5c77081c362d" providerId="LiveId" clId="{EED3D3E7-5518-44F8-8186-31A285105760}" dt="2023-02-03T00:42:32.061" v="584"/>
          <ac:spMkLst>
            <pc:docMk/>
            <pc:sldMk cId="241076146" sldId="267"/>
            <ac:spMk id="82" creationId="{8BC79854-5221-1010-7373-FB402CE21B52}"/>
          </ac:spMkLst>
        </pc:spChg>
        <pc:spChg chg="mod">
          <ac:chgData name="Thiago Henrique Gomes Panini" userId="cc6a5c77081c362d" providerId="LiveId" clId="{EED3D3E7-5518-44F8-8186-31A285105760}" dt="2023-02-03T00:42:32.061" v="584"/>
          <ac:spMkLst>
            <pc:docMk/>
            <pc:sldMk cId="241076146" sldId="267"/>
            <ac:spMk id="83" creationId="{40CE1152-6DE7-1C3F-9726-A9424CDEF820}"/>
          </ac:spMkLst>
        </pc:spChg>
        <pc:spChg chg="mod">
          <ac:chgData name="Thiago Henrique Gomes Panini" userId="cc6a5c77081c362d" providerId="LiveId" clId="{EED3D3E7-5518-44F8-8186-31A285105760}" dt="2023-02-03T00:42:32.061" v="584"/>
          <ac:spMkLst>
            <pc:docMk/>
            <pc:sldMk cId="241076146" sldId="267"/>
            <ac:spMk id="84" creationId="{EE06EDA5-B6E3-EF0D-1F2A-EE11A3836E81}"/>
          </ac:spMkLst>
        </pc:spChg>
        <pc:spChg chg="mod">
          <ac:chgData name="Thiago Henrique Gomes Panini" userId="cc6a5c77081c362d" providerId="LiveId" clId="{EED3D3E7-5518-44F8-8186-31A285105760}" dt="2023-02-03T00:42:32.061" v="584"/>
          <ac:spMkLst>
            <pc:docMk/>
            <pc:sldMk cId="241076146" sldId="267"/>
            <ac:spMk id="85" creationId="{3A78169E-4DA8-9751-7B42-A43F6FA6B206}"/>
          </ac:spMkLst>
        </pc:spChg>
        <pc:spChg chg="mod">
          <ac:chgData name="Thiago Henrique Gomes Panini" userId="cc6a5c77081c362d" providerId="LiveId" clId="{EED3D3E7-5518-44F8-8186-31A285105760}" dt="2023-02-03T00:42:32.061" v="584"/>
          <ac:spMkLst>
            <pc:docMk/>
            <pc:sldMk cId="241076146" sldId="267"/>
            <ac:spMk id="86" creationId="{DBBACBE4-B7FD-F9CE-95E6-5F83413EA04D}"/>
          </ac:spMkLst>
        </pc:spChg>
        <pc:spChg chg="mod">
          <ac:chgData name="Thiago Henrique Gomes Panini" userId="cc6a5c77081c362d" providerId="LiveId" clId="{EED3D3E7-5518-44F8-8186-31A285105760}" dt="2023-02-03T00:42:32.061" v="584"/>
          <ac:spMkLst>
            <pc:docMk/>
            <pc:sldMk cId="241076146" sldId="267"/>
            <ac:spMk id="87" creationId="{B9C90601-8827-921B-345B-3A4D5F76DF2C}"/>
          </ac:spMkLst>
        </pc:spChg>
        <pc:spChg chg="mod">
          <ac:chgData name="Thiago Henrique Gomes Panini" userId="cc6a5c77081c362d" providerId="LiveId" clId="{EED3D3E7-5518-44F8-8186-31A285105760}" dt="2023-02-03T00:42:32.061" v="584"/>
          <ac:spMkLst>
            <pc:docMk/>
            <pc:sldMk cId="241076146" sldId="267"/>
            <ac:spMk id="88" creationId="{840C9EE2-8E27-D256-0F16-EB5CF720A7F9}"/>
          </ac:spMkLst>
        </pc:spChg>
        <pc:spChg chg="mod">
          <ac:chgData name="Thiago Henrique Gomes Panini" userId="cc6a5c77081c362d" providerId="LiveId" clId="{EED3D3E7-5518-44F8-8186-31A285105760}" dt="2023-02-03T00:44:13.273" v="611"/>
          <ac:spMkLst>
            <pc:docMk/>
            <pc:sldMk cId="241076146" sldId="267"/>
            <ac:spMk id="95" creationId="{6D51C4A8-45C2-E37B-CB96-EAF64F943C7B}"/>
          </ac:spMkLst>
        </pc:spChg>
        <pc:spChg chg="mod">
          <ac:chgData name="Thiago Henrique Gomes Panini" userId="cc6a5c77081c362d" providerId="LiveId" clId="{EED3D3E7-5518-44F8-8186-31A285105760}" dt="2023-02-03T00:44:13.273" v="611"/>
          <ac:spMkLst>
            <pc:docMk/>
            <pc:sldMk cId="241076146" sldId="267"/>
            <ac:spMk id="96" creationId="{77A39C0F-9654-995C-7D9C-9BE2D02C7953}"/>
          </ac:spMkLst>
        </pc:spChg>
        <pc:spChg chg="mod">
          <ac:chgData name="Thiago Henrique Gomes Panini" userId="cc6a5c77081c362d" providerId="LiveId" clId="{EED3D3E7-5518-44F8-8186-31A285105760}" dt="2023-02-03T00:44:13.273" v="611"/>
          <ac:spMkLst>
            <pc:docMk/>
            <pc:sldMk cId="241076146" sldId="267"/>
            <ac:spMk id="97" creationId="{3532B2A0-41AA-EEB4-6765-D701F7829ACF}"/>
          </ac:spMkLst>
        </pc:spChg>
        <pc:spChg chg="mod">
          <ac:chgData name="Thiago Henrique Gomes Panini" userId="cc6a5c77081c362d" providerId="LiveId" clId="{EED3D3E7-5518-44F8-8186-31A285105760}" dt="2023-02-03T00:44:13.273" v="611"/>
          <ac:spMkLst>
            <pc:docMk/>
            <pc:sldMk cId="241076146" sldId="267"/>
            <ac:spMk id="98" creationId="{4D25A5AA-E421-CFA2-B0AC-3AD5C0667248}"/>
          </ac:spMkLst>
        </pc:spChg>
        <pc:spChg chg="mod">
          <ac:chgData name="Thiago Henrique Gomes Panini" userId="cc6a5c77081c362d" providerId="LiveId" clId="{EED3D3E7-5518-44F8-8186-31A285105760}" dt="2023-02-03T00:44:13.273" v="611"/>
          <ac:spMkLst>
            <pc:docMk/>
            <pc:sldMk cId="241076146" sldId="267"/>
            <ac:spMk id="99" creationId="{D6A34DA0-229B-32F3-C9CA-CE0786A34C0F}"/>
          </ac:spMkLst>
        </pc:spChg>
        <pc:spChg chg="mod">
          <ac:chgData name="Thiago Henrique Gomes Panini" userId="cc6a5c77081c362d" providerId="LiveId" clId="{EED3D3E7-5518-44F8-8186-31A285105760}" dt="2023-02-03T00:44:13.273" v="611"/>
          <ac:spMkLst>
            <pc:docMk/>
            <pc:sldMk cId="241076146" sldId="267"/>
            <ac:spMk id="100" creationId="{C2A4AB6D-982A-82FF-5034-E5929FB52B77}"/>
          </ac:spMkLst>
        </pc:spChg>
        <pc:spChg chg="mod">
          <ac:chgData name="Thiago Henrique Gomes Panini" userId="cc6a5c77081c362d" providerId="LiveId" clId="{EED3D3E7-5518-44F8-8186-31A285105760}" dt="2023-02-03T00:44:13.273" v="611"/>
          <ac:spMkLst>
            <pc:docMk/>
            <pc:sldMk cId="241076146" sldId="267"/>
            <ac:spMk id="101" creationId="{DFB83B9E-CBE9-D1FB-2641-00CB1897D01B}"/>
          </ac:spMkLst>
        </pc:spChg>
        <pc:spChg chg="mod">
          <ac:chgData name="Thiago Henrique Gomes Panini" userId="cc6a5c77081c362d" providerId="LiveId" clId="{EED3D3E7-5518-44F8-8186-31A285105760}" dt="2023-02-03T00:44:13.273" v="611"/>
          <ac:spMkLst>
            <pc:docMk/>
            <pc:sldMk cId="241076146" sldId="267"/>
            <ac:spMk id="102" creationId="{92440923-CF92-79BA-46D6-A296BEF9FC5B}"/>
          </ac:spMkLst>
        </pc:spChg>
        <pc:spChg chg="mod">
          <ac:chgData name="Thiago Henrique Gomes Panini" userId="cc6a5c77081c362d" providerId="LiveId" clId="{EED3D3E7-5518-44F8-8186-31A285105760}" dt="2023-02-03T00:44:13.273" v="611"/>
          <ac:spMkLst>
            <pc:docMk/>
            <pc:sldMk cId="241076146" sldId="267"/>
            <ac:spMk id="103" creationId="{1DDCF63E-CB29-2106-06CC-074CDF9DB7B1}"/>
          </ac:spMkLst>
        </pc:spChg>
        <pc:spChg chg="mod">
          <ac:chgData name="Thiago Henrique Gomes Panini" userId="cc6a5c77081c362d" providerId="LiveId" clId="{EED3D3E7-5518-44F8-8186-31A285105760}" dt="2023-02-03T00:44:13.273" v="611"/>
          <ac:spMkLst>
            <pc:docMk/>
            <pc:sldMk cId="241076146" sldId="267"/>
            <ac:spMk id="104" creationId="{396D71EC-5441-7061-AE0A-A12C78921464}"/>
          </ac:spMkLst>
        </pc:spChg>
        <pc:spChg chg="mod">
          <ac:chgData name="Thiago Henrique Gomes Panini" userId="cc6a5c77081c362d" providerId="LiveId" clId="{EED3D3E7-5518-44F8-8186-31A285105760}" dt="2023-02-03T00:44:13.273" v="611"/>
          <ac:spMkLst>
            <pc:docMk/>
            <pc:sldMk cId="241076146" sldId="267"/>
            <ac:spMk id="105" creationId="{50FF0CC2-B021-2051-FA34-5DB2A7EA69FA}"/>
          </ac:spMkLst>
        </pc:spChg>
        <pc:spChg chg="mod">
          <ac:chgData name="Thiago Henrique Gomes Panini" userId="cc6a5c77081c362d" providerId="LiveId" clId="{EED3D3E7-5518-44F8-8186-31A285105760}" dt="2023-02-03T00:44:13.273" v="611"/>
          <ac:spMkLst>
            <pc:docMk/>
            <pc:sldMk cId="241076146" sldId="267"/>
            <ac:spMk id="106" creationId="{810FA779-E917-7570-1060-2EFE5A50A2F0}"/>
          </ac:spMkLst>
        </pc:spChg>
        <pc:spChg chg="mod">
          <ac:chgData name="Thiago Henrique Gomes Panini" userId="cc6a5c77081c362d" providerId="LiveId" clId="{EED3D3E7-5518-44F8-8186-31A285105760}" dt="2023-02-03T00:44:13.273" v="611"/>
          <ac:spMkLst>
            <pc:docMk/>
            <pc:sldMk cId="241076146" sldId="267"/>
            <ac:spMk id="107" creationId="{AB77FD41-9DCD-8FDF-DCAD-5792EA822E62}"/>
          </ac:spMkLst>
        </pc:spChg>
        <pc:spChg chg="mod">
          <ac:chgData name="Thiago Henrique Gomes Panini" userId="cc6a5c77081c362d" providerId="LiveId" clId="{EED3D3E7-5518-44F8-8186-31A285105760}" dt="2023-02-03T00:44:13.273" v="611"/>
          <ac:spMkLst>
            <pc:docMk/>
            <pc:sldMk cId="241076146" sldId="267"/>
            <ac:spMk id="108" creationId="{F65BBD39-89AD-85A2-23C7-A2B4859DA8F2}"/>
          </ac:spMkLst>
        </pc:spChg>
        <pc:spChg chg="mod">
          <ac:chgData name="Thiago Henrique Gomes Panini" userId="cc6a5c77081c362d" providerId="LiveId" clId="{EED3D3E7-5518-44F8-8186-31A285105760}" dt="2023-02-03T00:44:13.273" v="611"/>
          <ac:spMkLst>
            <pc:docMk/>
            <pc:sldMk cId="241076146" sldId="267"/>
            <ac:spMk id="109" creationId="{CB255EA1-4CBB-AF94-547F-F069EFC3AA6C}"/>
          </ac:spMkLst>
        </pc:spChg>
        <pc:spChg chg="mod">
          <ac:chgData name="Thiago Henrique Gomes Panini" userId="cc6a5c77081c362d" providerId="LiveId" clId="{EED3D3E7-5518-44F8-8186-31A285105760}" dt="2023-02-03T00:44:13.273" v="611"/>
          <ac:spMkLst>
            <pc:docMk/>
            <pc:sldMk cId="241076146" sldId="267"/>
            <ac:spMk id="110" creationId="{DA36B765-7ED1-C76F-33EF-36D413BC086A}"/>
          </ac:spMkLst>
        </pc:spChg>
        <pc:spChg chg="mod">
          <ac:chgData name="Thiago Henrique Gomes Panini" userId="cc6a5c77081c362d" providerId="LiveId" clId="{EED3D3E7-5518-44F8-8186-31A285105760}" dt="2023-02-03T00:44:13.273" v="611"/>
          <ac:spMkLst>
            <pc:docMk/>
            <pc:sldMk cId="241076146" sldId="267"/>
            <ac:spMk id="111" creationId="{26E9A683-08CD-858B-F068-BC963F75193A}"/>
          </ac:spMkLst>
        </pc:spChg>
        <pc:spChg chg="mod">
          <ac:chgData name="Thiago Henrique Gomes Panini" userId="cc6a5c77081c362d" providerId="LiveId" clId="{EED3D3E7-5518-44F8-8186-31A285105760}" dt="2023-02-03T00:44:13.273" v="611"/>
          <ac:spMkLst>
            <pc:docMk/>
            <pc:sldMk cId="241076146" sldId="267"/>
            <ac:spMk id="112" creationId="{167FC3A6-67BF-3997-8E76-DC4633A8444B}"/>
          </ac:spMkLst>
        </pc:spChg>
        <pc:spChg chg="mod">
          <ac:chgData name="Thiago Henrique Gomes Panini" userId="cc6a5c77081c362d" providerId="LiveId" clId="{EED3D3E7-5518-44F8-8186-31A285105760}" dt="2023-02-03T00:44:13.273" v="611"/>
          <ac:spMkLst>
            <pc:docMk/>
            <pc:sldMk cId="241076146" sldId="267"/>
            <ac:spMk id="113" creationId="{BC9C6F4A-7D65-5E73-B442-091B8912A21B}"/>
          </ac:spMkLst>
        </pc:spChg>
        <pc:spChg chg="mod">
          <ac:chgData name="Thiago Henrique Gomes Panini" userId="cc6a5c77081c362d" providerId="LiveId" clId="{EED3D3E7-5518-44F8-8186-31A285105760}" dt="2023-02-03T00:44:13.273" v="611"/>
          <ac:spMkLst>
            <pc:docMk/>
            <pc:sldMk cId="241076146" sldId="267"/>
            <ac:spMk id="114" creationId="{66AA3F30-2D8A-1678-40CE-24B23ED8C341}"/>
          </ac:spMkLst>
        </pc:spChg>
        <pc:spChg chg="mod">
          <ac:chgData name="Thiago Henrique Gomes Panini" userId="cc6a5c77081c362d" providerId="LiveId" clId="{EED3D3E7-5518-44F8-8186-31A285105760}" dt="2023-02-03T00:44:13.273" v="611"/>
          <ac:spMkLst>
            <pc:docMk/>
            <pc:sldMk cId="241076146" sldId="267"/>
            <ac:spMk id="115" creationId="{C8F55D95-BF53-E04C-C4AF-5C2775A20DE6}"/>
          </ac:spMkLst>
        </pc:spChg>
        <pc:spChg chg="mod">
          <ac:chgData name="Thiago Henrique Gomes Panini" userId="cc6a5c77081c362d" providerId="LiveId" clId="{EED3D3E7-5518-44F8-8186-31A285105760}" dt="2023-02-03T00:44:13.273" v="611"/>
          <ac:spMkLst>
            <pc:docMk/>
            <pc:sldMk cId="241076146" sldId="267"/>
            <ac:spMk id="116" creationId="{76D43265-9BCE-757B-B999-D9B3B60E5E2D}"/>
          </ac:spMkLst>
        </pc:spChg>
        <pc:spChg chg="mod">
          <ac:chgData name="Thiago Henrique Gomes Panini" userId="cc6a5c77081c362d" providerId="LiveId" clId="{EED3D3E7-5518-44F8-8186-31A285105760}" dt="2023-02-03T00:44:13.273" v="611"/>
          <ac:spMkLst>
            <pc:docMk/>
            <pc:sldMk cId="241076146" sldId="267"/>
            <ac:spMk id="117" creationId="{D43FFC4D-117C-7904-76F0-5A7A128D432D}"/>
          </ac:spMkLst>
        </pc:spChg>
        <pc:spChg chg="mod">
          <ac:chgData name="Thiago Henrique Gomes Panini" userId="cc6a5c77081c362d" providerId="LiveId" clId="{EED3D3E7-5518-44F8-8186-31A285105760}" dt="2023-02-03T00:44:13.273" v="611"/>
          <ac:spMkLst>
            <pc:docMk/>
            <pc:sldMk cId="241076146" sldId="267"/>
            <ac:spMk id="121" creationId="{A388AB41-99F9-CFBF-CBC9-9415B9995EC5}"/>
          </ac:spMkLst>
        </pc:spChg>
        <pc:spChg chg="mod">
          <ac:chgData name="Thiago Henrique Gomes Panini" userId="cc6a5c77081c362d" providerId="LiveId" clId="{EED3D3E7-5518-44F8-8186-31A285105760}" dt="2023-02-03T00:44:13.273" v="611"/>
          <ac:spMkLst>
            <pc:docMk/>
            <pc:sldMk cId="241076146" sldId="267"/>
            <ac:spMk id="122" creationId="{61125D84-0795-407A-1150-68C39E51F043}"/>
          </ac:spMkLst>
        </pc:spChg>
        <pc:spChg chg="mod">
          <ac:chgData name="Thiago Henrique Gomes Panini" userId="cc6a5c77081c362d" providerId="LiveId" clId="{EED3D3E7-5518-44F8-8186-31A285105760}" dt="2023-02-03T00:44:13.273" v="611"/>
          <ac:spMkLst>
            <pc:docMk/>
            <pc:sldMk cId="241076146" sldId="267"/>
            <ac:spMk id="123" creationId="{829B1BD6-F5B4-C996-DA89-51ED61A375DF}"/>
          </ac:spMkLst>
        </pc:spChg>
        <pc:spChg chg="mod">
          <ac:chgData name="Thiago Henrique Gomes Panini" userId="cc6a5c77081c362d" providerId="LiveId" clId="{EED3D3E7-5518-44F8-8186-31A285105760}" dt="2023-02-03T00:44:13.273" v="611"/>
          <ac:spMkLst>
            <pc:docMk/>
            <pc:sldMk cId="241076146" sldId="267"/>
            <ac:spMk id="124" creationId="{3F03DAE7-0AF8-E27C-B696-C8F7D55EB046}"/>
          </ac:spMkLst>
        </pc:spChg>
        <pc:spChg chg="mod">
          <ac:chgData name="Thiago Henrique Gomes Panini" userId="cc6a5c77081c362d" providerId="LiveId" clId="{EED3D3E7-5518-44F8-8186-31A285105760}" dt="2023-02-03T00:44:13.273" v="611"/>
          <ac:spMkLst>
            <pc:docMk/>
            <pc:sldMk cId="241076146" sldId="267"/>
            <ac:spMk id="125" creationId="{FBC5BE3A-EE7E-F5A5-13CA-1945F7B8C93C}"/>
          </ac:spMkLst>
        </pc:spChg>
        <pc:spChg chg="mod">
          <ac:chgData name="Thiago Henrique Gomes Panini" userId="cc6a5c77081c362d" providerId="LiveId" clId="{EED3D3E7-5518-44F8-8186-31A285105760}" dt="2023-02-03T00:44:13.273" v="611"/>
          <ac:spMkLst>
            <pc:docMk/>
            <pc:sldMk cId="241076146" sldId="267"/>
            <ac:spMk id="126" creationId="{523A17E7-4F18-C5AE-C0F0-46E96F16EAB6}"/>
          </ac:spMkLst>
        </pc:spChg>
        <pc:spChg chg="mod">
          <ac:chgData name="Thiago Henrique Gomes Panini" userId="cc6a5c77081c362d" providerId="LiveId" clId="{EED3D3E7-5518-44F8-8186-31A285105760}" dt="2023-02-03T00:44:13.273" v="611"/>
          <ac:spMkLst>
            <pc:docMk/>
            <pc:sldMk cId="241076146" sldId="267"/>
            <ac:spMk id="127" creationId="{FDCF6CBF-45C1-F2B7-3DA8-691912A50171}"/>
          </ac:spMkLst>
        </pc:spChg>
        <pc:spChg chg="mod">
          <ac:chgData name="Thiago Henrique Gomes Panini" userId="cc6a5c77081c362d" providerId="LiveId" clId="{EED3D3E7-5518-44F8-8186-31A285105760}" dt="2023-02-03T00:44:13.273" v="611"/>
          <ac:spMkLst>
            <pc:docMk/>
            <pc:sldMk cId="241076146" sldId="267"/>
            <ac:spMk id="128" creationId="{8FB1AADA-F0D1-8DF9-3F4E-43275C6213AB}"/>
          </ac:spMkLst>
        </pc:spChg>
        <pc:spChg chg="mod">
          <ac:chgData name="Thiago Henrique Gomes Panini" userId="cc6a5c77081c362d" providerId="LiveId" clId="{EED3D3E7-5518-44F8-8186-31A285105760}" dt="2023-02-03T00:44:13.273" v="611"/>
          <ac:spMkLst>
            <pc:docMk/>
            <pc:sldMk cId="241076146" sldId="267"/>
            <ac:spMk id="129" creationId="{3D91990D-4127-D1B8-B029-15BAE69CB1D9}"/>
          </ac:spMkLst>
        </pc:spChg>
        <pc:spChg chg="mod">
          <ac:chgData name="Thiago Henrique Gomes Panini" userId="cc6a5c77081c362d" providerId="LiveId" clId="{EED3D3E7-5518-44F8-8186-31A285105760}" dt="2023-02-03T00:44:13.273" v="611"/>
          <ac:spMkLst>
            <pc:docMk/>
            <pc:sldMk cId="241076146" sldId="267"/>
            <ac:spMk id="130" creationId="{80CA7C23-3E0D-08E0-73AB-4E495AF8AE37}"/>
          </ac:spMkLst>
        </pc:spChg>
        <pc:spChg chg="mod">
          <ac:chgData name="Thiago Henrique Gomes Panini" userId="cc6a5c77081c362d" providerId="LiveId" clId="{EED3D3E7-5518-44F8-8186-31A285105760}" dt="2023-02-03T00:44:13.273" v="611"/>
          <ac:spMkLst>
            <pc:docMk/>
            <pc:sldMk cId="241076146" sldId="267"/>
            <ac:spMk id="131" creationId="{E4869C94-C970-20F4-3DDF-A18BC2CB3974}"/>
          </ac:spMkLst>
        </pc:spChg>
        <pc:spChg chg="mod">
          <ac:chgData name="Thiago Henrique Gomes Panini" userId="cc6a5c77081c362d" providerId="LiveId" clId="{EED3D3E7-5518-44F8-8186-31A285105760}" dt="2023-02-03T00:44:13.273" v="611"/>
          <ac:spMkLst>
            <pc:docMk/>
            <pc:sldMk cId="241076146" sldId="267"/>
            <ac:spMk id="132" creationId="{B5C57C82-07DE-06C0-CE93-9B4500878E19}"/>
          </ac:spMkLst>
        </pc:spChg>
        <pc:spChg chg="mod">
          <ac:chgData name="Thiago Henrique Gomes Panini" userId="cc6a5c77081c362d" providerId="LiveId" clId="{EED3D3E7-5518-44F8-8186-31A285105760}" dt="2023-02-03T00:44:13.273" v="611"/>
          <ac:spMkLst>
            <pc:docMk/>
            <pc:sldMk cId="241076146" sldId="267"/>
            <ac:spMk id="133" creationId="{CE84FD8D-DE5B-2939-EBF3-9A883C515FEA}"/>
          </ac:spMkLst>
        </pc:spChg>
        <pc:spChg chg="mod">
          <ac:chgData name="Thiago Henrique Gomes Panini" userId="cc6a5c77081c362d" providerId="LiveId" clId="{EED3D3E7-5518-44F8-8186-31A285105760}" dt="2023-02-03T00:44:13.273" v="611"/>
          <ac:spMkLst>
            <pc:docMk/>
            <pc:sldMk cId="241076146" sldId="267"/>
            <ac:spMk id="134" creationId="{999BC1FF-19C5-D9EB-7F94-A1762DC09D24}"/>
          </ac:spMkLst>
        </pc:spChg>
        <pc:spChg chg="mod">
          <ac:chgData name="Thiago Henrique Gomes Panini" userId="cc6a5c77081c362d" providerId="LiveId" clId="{EED3D3E7-5518-44F8-8186-31A285105760}" dt="2023-02-03T00:44:13.273" v="611"/>
          <ac:spMkLst>
            <pc:docMk/>
            <pc:sldMk cId="241076146" sldId="267"/>
            <ac:spMk id="135" creationId="{5CDB711D-8D1F-206A-D617-1D72653A52CC}"/>
          </ac:spMkLst>
        </pc:spChg>
        <pc:grpChg chg="add del mod">
          <ac:chgData name="Thiago Henrique Gomes Panini" userId="cc6a5c77081c362d" providerId="LiveId" clId="{EED3D3E7-5518-44F8-8186-31A285105760}" dt="2023-02-03T00:42:34.328" v="585"/>
          <ac:grpSpMkLst>
            <pc:docMk/>
            <pc:sldMk cId="241076146" sldId="267"/>
            <ac:grpSpMk id="2" creationId="{585056B7-DC55-B1BF-D8A0-3660C9541C4E}"/>
          </ac:grpSpMkLst>
        </pc:grpChg>
        <pc:grpChg chg="mod">
          <ac:chgData name="Thiago Henrique Gomes Panini" userId="cc6a5c77081c362d" providerId="LiveId" clId="{EED3D3E7-5518-44F8-8186-31A285105760}" dt="2023-02-03T00:42:32.061" v="584"/>
          <ac:grpSpMkLst>
            <pc:docMk/>
            <pc:sldMk cId="241076146" sldId="267"/>
            <ac:grpSpMk id="6" creationId="{B3B47A8E-D591-CFDF-A5CC-12A93695725A}"/>
          </ac:grpSpMkLst>
        </pc:grpChg>
        <pc:grpChg chg="mod">
          <ac:chgData name="Thiago Henrique Gomes Panini" userId="cc6a5c77081c362d" providerId="LiveId" clId="{EED3D3E7-5518-44F8-8186-31A285105760}" dt="2023-02-03T00:42:30.485" v="583" actId="14100"/>
          <ac:grpSpMkLst>
            <pc:docMk/>
            <pc:sldMk cId="241076146" sldId="267"/>
            <ac:grpSpMk id="9" creationId="{6B0D69F3-8AB0-F922-EE44-EDF66E6A5531}"/>
          </ac:grpSpMkLst>
        </pc:grpChg>
        <pc:grpChg chg="mod">
          <ac:chgData name="Thiago Henrique Gomes Panini" userId="cc6a5c77081c362d" providerId="LiveId" clId="{EED3D3E7-5518-44F8-8186-31A285105760}" dt="2023-02-03T00:42:30.485" v="583" actId="14100"/>
          <ac:grpSpMkLst>
            <pc:docMk/>
            <pc:sldMk cId="241076146" sldId="267"/>
            <ac:grpSpMk id="31" creationId="{A05E5328-08F3-9B44-7A53-4EEC9BC2018C}"/>
          </ac:grpSpMkLst>
        </pc:grpChg>
        <pc:grpChg chg="mod">
          <ac:chgData name="Thiago Henrique Gomes Panini" userId="cc6a5c77081c362d" providerId="LiveId" clId="{EED3D3E7-5518-44F8-8186-31A285105760}" dt="2023-02-03T00:42:30.485" v="583" actId="14100"/>
          <ac:grpSpMkLst>
            <pc:docMk/>
            <pc:sldMk cId="241076146" sldId="267"/>
            <ac:grpSpMk id="32" creationId="{F78E86BD-D2C6-3BF2-F73E-E5C7CC45876D}"/>
          </ac:grpSpMkLst>
        </pc:grpChg>
        <pc:grpChg chg="del mod">
          <ac:chgData name="Thiago Henrique Gomes Panini" userId="cc6a5c77081c362d" providerId="LiveId" clId="{EED3D3E7-5518-44F8-8186-31A285105760}" dt="2023-02-03T00:42:36.388" v="588" actId="478"/>
          <ac:grpSpMkLst>
            <pc:docMk/>
            <pc:sldMk cId="241076146" sldId="267"/>
            <ac:grpSpMk id="49" creationId="{485CC5E4-101B-BA1C-1E01-454FF7FAE2C5}"/>
          </ac:grpSpMkLst>
        </pc:grpChg>
        <pc:grpChg chg="mod">
          <ac:chgData name="Thiago Henrique Gomes Panini" userId="cc6a5c77081c362d" providerId="LiveId" clId="{EED3D3E7-5518-44F8-8186-31A285105760}" dt="2023-02-03T00:42:32.061" v="584"/>
          <ac:grpSpMkLst>
            <pc:docMk/>
            <pc:sldMk cId="241076146" sldId="267"/>
            <ac:grpSpMk id="71" creationId="{1CB2B112-898F-F23D-5744-F9C55C507F18}"/>
          </ac:grpSpMkLst>
        </pc:grpChg>
        <pc:grpChg chg="mod">
          <ac:chgData name="Thiago Henrique Gomes Panini" userId="cc6a5c77081c362d" providerId="LiveId" clId="{EED3D3E7-5518-44F8-8186-31A285105760}" dt="2023-02-03T00:42:32.061" v="584"/>
          <ac:grpSpMkLst>
            <pc:docMk/>
            <pc:sldMk cId="241076146" sldId="267"/>
            <ac:grpSpMk id="72" creationId="{A4EB4241-89A5-E4F7-6C95-F02A74E2012A}"/>
          </ac:grpSpMkLst>
        </pc:grpChg>
        <pc:grpChg chg="add del mod">
          <ac:chgData name="Thiago Henrique Gomes Panini" userId="cc6a5c77081c362d" providerId="LiveId" clId="{EED3D3E7-5518-44F8-8186-31A285105760}" dt="2023-02-03T00:44:15.219" v="612"/>
          <ac:grpSpMkLst>
            <pc:docMk/>
            <pc:sldMk cId="241076146" sldId="267"/>
            <ac:grpSpMk id="94" creationId="{FEEF8F94-95D9-7A50-E183-71B63259DEFA}"/>
          </ac:grpSpMkLst>
        </pc:grpChg>
        <pc:grpChg chg="mod">
          <ac:chgData name="Thiago Henrique Gomes Panini" userId="cc6a5c77081c362d" providerId="LiveId" clId="{EED3D3E7-5518-44F8-8186-31A285105760}" dt="2023-02-03T00:44:13.273" v="611"/>
          <ac:grpSpMkLst>
            <pc:docMk/>
            <pc:sldMk cId="241076146" sldId="267"/>
            <ac:grpSpMk id="118" creationId="{DFECD144-4A25-24B1-1B21-E7907CDD9BB7}"/>
          </ac:grpSpMkLst>
        </pc:grpChg>
        <pc:grpChg chg="mod">
          <ac:chgData name="Thiago Henrique Gomes Panini" userId="cc6a5c77081c362d" providerId="LiveId" clId="{EED3D3E7-5518-44F8-8186-31A285105760}" dt="2023-02-03T00:44:13.273" v="611"/>
          <ac:grpSpMkLst>
            <pc:docMk/>
            <pc:sldMk cId="241076146" sldId="267"/>
            <ac:grpSpMk id="119" creationId="{1A0AC844-EE4A-010A-306D-C158DCC91AA9}"/>
          </ac:grpSpMkLst>
        </pc:grpChg>
        <pc:grpChg chg="add mod">
          <ac:chgData name="Thiago Henrique Gomes Panini" userId="cc6a5c77081c362d" providerId="LiveId" clId="{EED3D3E7-5518-44F8-8186-31A285105760}" dt="2023-02-03T00:47:09.255" v="631" actId="164"/>
          <ac:grpSpMkLst>
            <pc:docMk/>
            <pc:sldMk cId="241076146" sldId="267"/>
            <ac:grpSpMk id="137" creationId="{38FBAED1-C2CD-E6B2-D9B7-496E44DD9A8A}"/>
          </ac:grpSpMkLst>
        </pc:grpChg>
        <pc:picChg chg="add mod">
          <ac:chgData name="Thiago Henrique Gomes Panini" userId="cc6a5c77081c362d" providerId="LiveId" clId="{EED3D3E7-5518-44F8-8186-31A285105760}" dt="2023-02-03T00:55:53.383" v="641" actId="1076"/>
          <ac:picMkLst>
            <pc:docMk/>
            <pc:sldMk cId="241076146" sldId="267"/>
            <ac:picMk id="2" creationId="{58B29FF3-C52F-448F-CE21-E6A83B41279C}"/>
          </ac:picMkLst>
        </pc:picChg>
        <pc:picChg chg="mod modCrop">
          <ac:chgData name="Thiago Henrique Gomes Panini" userId="cc6a5c77081c362d" providerId="LiveId" clId="{EED3D3E7-5518-44F8-8186-31A285105760}" dt="2023-02-03T00:47:09.255" v="631" actId="164"/>
          <ac:picMkLst>
            <pc:docMk/>
            <pc:sldMk cId="241076146" sldId="267"/>
            <ac:picMk id="3" creationId="{85DA4F43-CB0A-334B-9C23-313F0BFAD35A}"/>
          </ac:picMkLst>
        </pc:picChg>
        <pc:picChg chg="add mod ord">
          <ac:chgData name="Thiago Henrique Gomes Panini" userId="cc6a5c77081c362d" providerId="LiveId" clId="{EED3D3E7-5518-44F8-8186-31A285105760}" dt="2023-02-03T00:56:22.710" v="662" actId="166"/>
          <ac:picMkLst>
            <pc:docMk/>
            <pc:sldMk cId="241076146" sldId="267"/>
            <ac:picMk id="4" creationId="{A0F5EB9D-2934-15D3-786E-E68DA9F084B0}"/>
          </ac:picMkLst>
        </pc:picChg>
        <pc:picChg chg="add del mod">
          <ac:chgData name="Thiago Henrique Gomes Panini" userId="cc6a5c77081c362d" providerId="LiveId" clId="{EED3D3E7-5518-44F8-8186-31A285105760}" dt="2023-02-03T01:07:15.186" v="722" actId="478"/>
          <ac:picMkLst>
            <pc:docMk/>
            <pc:sldMk cId="241076146" sldId="267"/>
            <ac:picMk id="6" creationId="{8B14094E-32FC-561B-E2A8-F38219033A33}"/>
          </ac:picMkLst>
        </pc:picChg>
        <pc:picChg chg="add del mod">
          <ac:chgData name="Thiago Henrique Gomes Panini" userId="cc6a5c77081c362d" providerId="LiveId" clId="{EED3D3E7-5518-44F8-8186-31A285105760}" dt="2023-02-03T01:07:15.186" v="722" actId="478"/>
          <ac:picMkLst>
            <pc:docMk/>
            <pc:sldMk cId="241076146" sldId="267"/>
            <ac:picMk id="7" creationId="{96A29BDB-A43D-02A2-A016-17FC87D0EF55}"/>
          </ac:picMkLst>
        </pc:picChg>
        <pc:picChg chg="add del mod">
          <ac:chgData name="Thiago Henrique Gomes Panini" userId="cc6a5c77081c362d" providerId="LiveId" clId="{EED3D3E7-5518-44F8-8186-31A285105760}" dt="2023-02-03T01:07:15.186" v="722" actId="478"/>
          <ac:picMkLst>
            <pc:docMk/>
            <pc:sldMk cId="241076146" sldId="267"/>
            <ac:picMk id="8" creationId="{2F91C948-E26B-4E14-0B00-318B630E8945}"/>
          </ac:picMkLst>
        </pc:picChg>
        <pc:picChg chg="add del mod">
          <ac:chgData name="Thiago Henrique Gomes Panini" userId="cc6a5c77081c362d" providerId="LiveId" clId="{EED3D3E7-5518-44F8-8186-31A285105760}" dt="2023-02-03T01:07:13.249" v="721" actId="478"/>
          <ac:picMkLst>
            <pc:docMk/>
            <pc:sldMk cId="241076146" sldId="267"/>
            <ac:picMk id="9" creationId="{18F2E132-FEBF-ECA1-0CAE-3D7F5236819E}"/>
          </ac:picMkLst>
        </pc:picChg>
        <pc:picChg chg="mod">
          <ac:chgData name="Thiago Henrique Gomes Panini" userId="cc6a5c77081c362d" providerId="LiveId" clId="{EED3D3E7-5518-44F8-8186-31A285105760}" dt="2023-02-03T00:42:30.485" v="583" actId="14100"/>
          <ac:picMkLst>
            <pc:docMk/>
            <pc:sldMk cId="241076146" sldId="267"/>
            <ac:picMk id="33" creationId="{7387AFA0-F040-9001-64F2-B2E5A4C86D9E}"/>
          </ac:picMkLst>
        </pc:picChg>
        <pc:picChg chg="mod">
          <ac:chgData name="Thiago Henrique Gomes Panini" userId="cc6a5c77081c362d" providerId="LiveId" clId="{EED3D3E7-5518-44F8-8186-31A285105760}" dt="2023-02-03T00:42:32.061" v="584"/>
          <ac:picMkLst>
            <pc:docMk/>
            <pc:sldMk cId="241076146" sldId="267"/>
            <ac:picMk id="73" creationId="{FD83F8A7-6AD5-EEEE-A839-66968DFEB08D}"/>
          </ac:picMkLst>
        </pc:picChg>
        <pc:picChg chg="add mod">
          <ac:chgData name="Thiago Henrique Gomes Panini" userId="cc6a5c77081c362d" providerId="LiveId" clId="{EED3D3E7-5518-44F8-8186-31A285105760}" dt="2023-02-03T00:57:59.484" v="686" actId="1036"/>
          <ac:picMkLst>
            <pc:docMk/>
            <pc:sldMk cId="241076146" sldId="267"/>
            <ac:picMk id="89" creationId="{650BEDF9-B3A7-ACA7-A76F-4191081C3199}"/>
          </ac:picMkLst>
        </pc:picChg>
        <pc:picChg chg="add del mod">
          <ac:chgData name="Thiago Henrique Gomes Panini" userId="cc6a5c77081c362d" providerId="LiveId" clId="{EED3D3E7-5518-44F8-8186-31A285105760}" dt="2023-02-03T00:44:05.485" v="609" actId="478"/>
          <ac:picMkLst>
            <pc:docMk/>
            <pc:sldMk cId="241076146" sldId="267"/>
            <ac:picMk id="90" creationId="{A64E782D-6CF5-27F8-B350-00AA2DECB884}"/>
          </ac:picMkLst>
        </pc:picChg>
        <pc:picChg chg="add del mod">
          <ac:chgData name="Thiago Henrique Gomes Panini" userId="cc6a5c77081c362d" providerId="LiveId" clId="{EED3D3E7-5518-44F8-8186-31A285105760}" dt="2023-02-03T00:44:12.691" v="610" actId="478"/>
          <ac:picMkLst>
            <pc:docMk/>
            <pc:sldMk cId="241076146" sldId="267"/>
            <ac:picMk id="91" creationId="{E4F50630-D6E0-EB68-3D99-F71C32EBB514}"/>
          </ac:picMkLst>
        </pc:picChg>
        <pc:picChg chg="add del mod ord modCrop">
          <ac:chgData name="Thiago Henrique Gomes Panini" userId="cc6a5c77081c362d" providerId="LiveId" clId="{EED3D3E7-5518-44F8-8186-31A285105760}" dt="2023-02-03T00:55:39.341" v="636" actId="21"/>
          <ac:picMkLst>
            <pc:docMk/>
            <pc:sldMk cId="241076146" sldId="267"/>
            <ac:picMk id="92" creationId="{285E440B-A34F-380A-7990-63130422AC26}"/>
          </ac:picMkLst>
        </pc:picChg>
        <pc:picChg chg="add del mod">
          <ac:chgData name="Thiago Henrique Gomes Panini" userId="cc6a5c77081c362d" providerId="LiveId" clId="{EED3D3E7-5518-44F8-8186-31A285105760}" dt="2023-02-03T00:43:36.153" v="604" actId="478"/>
          <ac:picMkLst>
            <pc:docMk/>
            <pc:sldMk cId="241076146" sldId="267"/>
            <ac:picMk id="93" creationId="{C2A195CA-7CB4-E701-0567-F040A2C81C43}"/>
          </ac:picMkLst>
        </pc:picChg>
        <pc:picChg chg="mod">
          <ac:chgData name="Thiago Henrique Gomes Panini" userId="cc6a5c77081c362d" providerId="LiveId" clId="{EED3D3E7-5518-44F8-8186-31A285105760}" dt="2023-02-03T00:44:13.273" v="611"/>
          <ac:picMkLst>
            <pc:docMk/>
            <pc:sldMk cId="241076146" sldId="267"/>
            <ac:picMk id="120" creationId="{FB289655-1C57-C8D4-42EA-510561EDF028}"/>
          </ac:picMkLst>
        </pc:picChg>
        <pc:picChg chg="add del mod">
          <ac:chgData name="Thiago Henrique Gomes Panini" userId="cc6a5c77081c362d" providerId="LiveId" clId="{EED3D3E7-5518-44F8-8186-31A285105760}" dt="2023-02-03T00:55:39.341" v="636" actId="21"/>
          <ac:picMkLst>
            <pc:docMk/>
            <pc:sldMk cId="241076146" sldId="267"/>
            <ac:picMk id="136" creationId="{905840FE-E8E9-BBEC-CFDA-3C4831A8E17E}"/>
          </ac:picMkLst>
        </pc:picChg>
        <pc:picChg chg="add del mod">
          <ac:chgData name="Thiago Henrique Gomes Panini" userId="cc6a5c77081c362d" providerId="LiveId" clId="{EED3D3E7-5518-44F8-8186-31A285105760}" dt="2023-02-03T01:06:39.028" v="716" actId="478"/>
          <ac:picMkLst>
            <pc:docMk/>
            <pc:sldMk cId="241076146" sldId="267"/>
            <ac:picMk id="1026" creationId="{51CCC149-2C7E-6752-0FA7-9190E49C83E2}"/>
          </ac:picMkLst>
        </pc:picChg>
        <pc:picChg chg="add del mod">
          <ac:chgData name="Thiago Henrique Gomes Panini" userId="cc6a5c77081c362d" providerId="LiveId" clId="{EED3D3E7-5518-44F8-8186-31A285105760}" dt="2023-02-03T01:06:51.286" v="718"/>
          <ac:picMkLst>
            <pc:docMk/>
            <pc:sldMk cId="241076146" sldId="267"/>
            <ac:picMk id="1028" creationId="{F6D909A3-F34C-75FF-E6FD-E3F0FD52D978}"/>
          </ac:picMkLst>
        </pc:picChg>
        <pc:picChg chg="add del mod">
          <ac:chgData name="Thiago Henrique Gomes Panini" userId="cc6a5c77081c362d" providerId="LiveId" clId="{EED3D3E7-5518-44F8-8186-31A285105760}" dt="2023-02-03T01:06:58.651" v="720"/>
          <ac:picMkLst>
            <pc:docMk/>
            <pc:sldMk cId="241076146" sldId="267"/>
            <ac:picMk id="1030" creationId="{A74DB368-B057-086D-2E5E-A3AFEEE2E86F}"/>
          </ac:picMkLst>
        </pc:picChg>
      </pc:sldChg>
      <pc:sldChg chg="addSp delSp modSp add mod ord">
        <pc:chgData name="Thiago Henrique Gomes Panini" userId="cc6a5c77081c362d" providerId="LiveId" clId="{EED3D3E7-5518-44F8-8186-31A285105760}" dt="2023-02-10T19:36:32.165" v="1416" actId="1076"/>
        <pc:sldMkLst>
          <pc:docMk/>
          <pc:sldMk cId="2282606015" sldId="268"/>
        </pc:sldMkLst>
        <pc:spChg chg="mod">
          <ac:chgData name="Thiago Henrique Gomes Panini" userId="cc6a5c77081c362d" providerId="LiveId" clId="{EED3D3E7-5518-44F8-8186-31A285105760}" dt="2023-02-10T19:34:57.472" v="1354" actId="20577"/>
          <ac:spMkLst>
            <pc:docMk/>
            <pc:sldMk cId="2282606015" sldId="268"/>
            <ac:spMk id="9" creationId="{808D298C-06BF-1D72-D254-C9A7AECEB59C}"/>
          </ac:spMkLst>
        </pc:spChg>
        <pc:spChg chg="mod">
          <ac:chgData name="Thiago Henrique Gomes Panini" userId="cc6a5c77081c362d" providerId="LiveId" clId="{EED3D3E7-5518-44F8-8186-31A285105760}" dt="2023-02-10T19:35:43.331" v="1397" actId="1076"/>
          <ac:spMkLst>
            <pc:docMk/>
            <pc:sldMk cId="2282606015" sldId="268"/>
            <ac:spMk id="11" creationId="{45E0AC9F-75A4-8A70-B880-49292BCCF805}"/>
          </ac:spMkLst>
        </pc:spChg>
        <pc:spChg chg="mod">
          <ac:chgData name="Thiago Henrique Gomes Panini" userId="cc6a5c77081c362d" providerId="LiveId" clId="{EED3D3E7-5518-44F8-8186-31A285105760}" dt="2023-02-10T19:35:51.554" v="1400" actId="14100"/>
          <ac:spMkLst>
            <pc:docMk/>
            <pc:sldMk cId="2282606015" sldId="268"/>
            <ac:spMk id="12" creationId="{E58C6EB1-0717-6EF8-A5F8-0C26F12277D2}"/>
          </ac:spMkLst>
        </pc:spChg>
        <pc:spChg chg="mod">
          <ac:chgData name="Thiago Henrique Gomes Panini" userId="cc6a5c77081c362d" providerId="LiveId" clId="{EED3D3E7-5518-44F8-8186-31A285105760}" dt="2023-02-10T19:35:43.331" v="1397" actId="1076"/>
          <ac:spMkLst>
            <pc:docMk/>
            <pc:sldMk cId="2282606015" sldId="268"/>
            <ac:spMk id="14" creationId="{0766208E-9BFF-77C3-56F7-80C42100C628}"/>
          </ac:spMkLst>
        </pc:spChg>
        <pc:spChg chg="mod">
          <ac:chgData name="Thiago Henrique Gomes Panini" userId="cc6a5c77081c362d" providerId="LiveId" clId="{EED3D3E7-5518-44F8-8186-31A285105760}" dt="2023-02-10T19:35:43.331" v="1397" actId="1076"/>
          <ac:spMkLst>
            <pc:docMk/>
            <pc:sldMk cId="2282606015" sldId="268"/>
            <ac:spMk id="15" creationId="{BA4CB3A5-93F5-9171-EE0F-2CDD8328A9D9}"/>
          </ac:spMkLst>
        </pc:spChg>
        <pc:spChg chg="mod">
          <ac:chgData name="Thiago Henrique Gomes Panini" userId="cc6a5c77081c362d" providerId="LiveId" clId="{EED3D3E7-5518-44F8-8186-31A285105760}" dt="2023-02-10T19:35:43.331" v="1397" actId="1076"/>
          <ac:spMkLst>
            <pc:docMk/>
            <pc:sldMk cId="2282606015" sldId="268"/>
            <ac:spMk id="16" creationId="{8E1B08A5-65A1-42D2-354E-2552CAACF0F9}"/>
          </ac:spMkLst>
        </pc:spChg>
        <pc:spChg chg="mod">
          <ac:chgData name="Thiago Henrique Gomes Panini" userId="cc6a5c77081c362d" providerId="LiveId" clId="{EED3D3E7-5518-44F8-8186-31A285105760}" dt="2023-02-10T19:35:43.331" v="1397" actId="1076"/>
          <ac:spMkLst>
            <pc:docMk/>
            <pc:sldMk cId="2282606015" sldId="268"/>
            <ac:spMk id="17" creationId="{53336CFE-45E3-9856-2507-BCACC1163BBE}"/>
          </ac:spMkLst>
        </pc:spChg>
        <pc:spChg chg="mod">
          <ac:chgData name="Thiago Henrique Gomes Panini" userId="cc6a5c77081c362d" providerId="LiveId" clId="{EED3D3E7-5518-44F8-8186-31A285105760}" dt="2023-02-10T19:35:43.331" v="1397" actId="1076"/>
          <ac:spMkLst>
            <pc:docMk/>
            <pc:sldMk cId="2282606015" sldId="268"/>
            <ac:spMk id="18" creationId="{02F31F7E-F7E4-9D94-96B8-57903191DF68}"/>
          </ac:spMkLst>
        </pc:spChg>
        <pc:spChg chg="mod">
          <ac:chgData name="Thiago Henrique Gomes Panini" userId="cc6a5c77081c362d" providerId="LiveId" clId="{EED3D3E7-5518-44F8-8186-31A285105760}" dt="2023-02-10T19:35:43.331" v="1397" actId="1076"/>
          <ac:spMkLst>
            <pc:docMk/>
            <pc:sldMk cId="2282606015" sldId="268"/>
            <ac:spMk id="19" creationId="{0CFCA753-4826-A0D1-EA11-C2E6AD186980}"/>
          </ac:spMkLst>
        </pc:spChg>
        <pc:spChg chg="mod">
          <ac:chgData name="Thiago Henrique Gomes Panini" userId="cc6a5c77081c362d" providerId="LiveId" clId="{EED3D3E7-5518-44F8-8186-31A285105760}" dt="2023-02-10T19:35:43.331" v="1397" actId="1076"/>
          <ac:spMkLst>
            <pc:docMk/>
            <pc:sldMk cId="2282606015" sldId="268"/>
            <ac:spMk id="20" creationId="{4D105EF0-9EC1-276D-3A30-FDD49BFD4CAE}"/>
          </ac:spMkLst>
        </pc:spChg>
        <pc:spChg chg="mod">
          <ac:chgData name="Thiago Henrique Gomes Panini" userId="cc6a5c77081c362d" providerId="LiveId" clId="{EED3D3E7-5518-44F8-8186-31A285105760}" dt="2023-02-10T19:35:43.331" v="1397" actId="1076"/>
          <ac:spMkLst>
            <pc:docMk/>
            <pc:sldMk cId="2282606015" sldId="268"/>
            <ac:spMk id="21" creationId="{C64B8933-51FE-B15E-B636-00E6E7DB9738}"/>
          </ac:spMkLst>
        </pc:spChg>
        <pc:spChg chg="mod">
          <ac:chgData name="Thiago Henrique Gomes Panini" userId="cc6a5c77081c362d" providerId="LiveId" clId="{EED3D3E7-5518-44F8-8186-31A285105760}" dt="2023-02-10T19:35:43.331" v="1397" actId="1076"/>
          <ac:spMkLst>
            <pc:docMk/>
            <pc:sldMk cId="2282606015" sldId="268"/>
            <ac:spMk id="22" creationId="{5F08EE95-56AA-4C40-94BE-B1B9D5AA4941}"/>
          </ac:spMkLst>
        </pc:spChg>
        <pc:spChg chg="mod">
          <ac:chgData name="Thiago Henrique Gomes Panini" userId="cc6a5c77081c362d" providerId="LiveId" clId="{EED3D3E7-5518-44F8-8186-31A285105760}" dt="2023-02-10T19:35:43.331" v="1397" actId="1076"/>
          <ac:spMkLst>
            <pc:docMk/>
            <pc:sldMk cId="2282606015" sldId="268"/>
            <ac:spMk id="23" creationId="{B3C4DC14-C79F-409E-045D-8C9FB3D94B9A}"/>
          </ac:spMkLst>
        </pc:spChg>
        <pc:spChg chg="mod">
          <ac:chgData name="Thiago Henrique Gomes Panini" userId="cc6a5c77081c362d" providerId="LiveId" clId="{EED3D3E7-5518-44F8-8186-31A285105760}" dt="2023-02-10T19:35:43.331" v="1397" actId="1076"/>
          <ac:spMkLst>
            <pc:docMk/>
            <pc:sldMk cId="2282606015" sldId="268"/>
            <ac:spMk id="24" creationId="{32AA7537-48EE-DC3A-38EC-771A9EB2083A}"/>
          </ac:spMkLst>
        </pc:spChg>
        <pc:spChg chg="mod">
          <ac:chgData name="Thiago Henrique Gomes Panini" userId="cc6a5c77081c362d" providerId="LiveId" clId="{EED3D3E7-5518-44F8-8186-31A285105760}" dt="2023-02-10T19:35:43.331" v="1397" actId="1076"/>
          <ac:spMkLst>
            <pc:docMk/>
            <pc:sldMk cId="2282606015" sldId="268"/>
            <ac:spMk id="25" creationId="{FE907727-2EFE-8BBE-8312-852760A782AE}"/>
          </ac:spMkLst>
        </pc:spChg>
        <pc:spChg chg="mod">
          <ac:chgData name="Thiago Henrique Gomes Panini" userId="cc6a5c77081c362d" providerId="LiveId" clId="{EED3D3E7-5518-44F8-8186-31A285105760}" dt="2023-02-10T19:35:43.331" v="1397" actId="1076"/>
          <ac:spMkLst>
            <pc:docMk/>
            <pc:sldMk cId="2282606015" sldId="268"/>
            <ac:spMk id="26" creationId="{C620430B-2952-C38A-7333-9E3DCF5F1A82}"/>
          </ac:spMkLst>
        </pc:spChg>
        <pc:spChg chg="mod">
          <ac:chgData name="Thiago Henrique Gomes Panini" userId="cc6a5c77081c362d" providerId="LiveId" clId="{EED3D3E7-5518-44F8-8186-31A285105760}" dt="2023-02-10T19:35:43.331" v="1397" actId="1076"/>
          <ac:spMkLst>
            <pc:docMk/>
            <pc:sldMk cId="2282606015" sldId="268"/>
            <ac:spMk id="27" creationId="{302FE6B3-AC50-D3B7-0B4C-3AABF9A0767E}"/>
          </ac:spMkLst>
        </pc:spChg>
        <pc:spChg chg="mod">
          <ac:chgData name="Thiago Henrique Gomes Panini" userId="cc6a5c77081c362d" providerId="LiveId" clId="{EED3D3E7-5518-44F8-8186-31A285105760}" dt="2023-02-10T19:35:43.331" v="1397" actId="1076"/>
          <ac:spMkLst>
            <pc:docMk/>
            <pc:sldMk cId="2282606015" sldId="268"/>
            <ac:spMk id="28" creationId="{980A4505-F087-F382-D92C-C7DD9B97C14F}"/>
          </ac:spMkLst>
        </pc:spChg>
        <pc:spChg chg="mod">
          <ac:chgData name="Thiago Henrique Gomes Panini" userId="cc6a5c77081c362d" providerId="LiveId" clId="{EED3D3E7-5518-44F8-8186-31A285105760}" dt="2023-02-10T19:35:43.331" v="1397" actId="1076"/>
          <ac:spMkLst>
            <pc:docMk/>
            <pc:sldMk cId="2282606015" sldId="268"/>
            <ac:spMk id="29" creationId="{B9FDC3B0-5B3D-9223-18F3-BD06E34387D2}"/>
          </ac:spMkLst>
        </pc:spChg>
        <pc:spChg chg="mod">
          <ac:chgData name="Thiago Henrique Gomes Panini" userId="cc6a5c77081c362d" providerId="LiveId" clId="{EED3D3E7-5518-44F8-8186-31A285105760}" dt="2023-02-10T19:35:43.331" v="1397" actId="1076"/>
          <ac:spMkLst>
            <pc:docMk/>
            <pc:sldMk cId="2282606015" sldId="268"/>
            <ac:spMk id="30" creationId="{2F61BAD1-E966-6594-5641-43E33D9FDDB9}"/>
          </ac:spMkLst>
        </pc:spChg>
        <pc:spChg chg="mod">
          <ac:chgData name="Thiago Henrique Gomes Panini" userId="cc6a5c77081c362d" providerId="LiveId" clId="{EED3D3E7-5518-44F8-8186-31A285105760}" dt="2023-02-10T19:35:43.331" v="1397" actId="1076"/>
          <ac:spMkLst>
            <pc:docMk/>
            <pc:sldMk cId="2282606015" sldId="268"/>
            <ac:spMk id="31" creationId="{AA48321D-E074-D73E-71FD-C2E4EF613664}"/>
          </ac:spMkLst>
        </pc:spChg>
        <pc:spChg chg="mod">
          <ac:chgData name="Thiago Henrique Gomes Panini" userId="cc6a5c77081c362d" providerId="LiveId" clId="{EED3D3E7-5518-44F8-8186-31A285105760}" dt="2023-02-10T19:35:43.331" v="1397" actId="1076"/>
          <ac:spMkLst>
            <pc:docMk/>
            <pc:sldMk cId="2282606015" sldId="268"/>
            <ac:spMk id="32" creationId="{FFA4EB7E-5BF2-7A78-DED5-7998989FDED5}"/>
          </ac:spMkLst>
        </pc:spChg>
        <pc:spChg chg="mod">
          <ac:chgData name="Thiago Henrique Gomes Panini" userId="cc6a5c77081c362d" providerId="LiveId" clId="{EED3D3E7-5518-44F8-8186-31A285105760}" dt="2023-02-10T19:35:43.331" v="1397" actId="1076"/>
          <ac:spMkLst>
            <pc:docMk/>
            <pc:sldMk cId="2282606015" sldId="268"/>
            <ac:spMk id="33" creationId="{17FC48E4-9DE7-C1FF-F5E6-52A0616678C4}"/>
          </ac:spMkLst>
        </pc:spChg>
        <pc:spChg chg="mod">
          <ac:chgData name="Thiago Henrique Gomes Panini" userId="cc6a5c77081c362d" providerId="LiveId" clId="{EED3D3E7-5518-44F8-8186-31A285105760}" dt="2023-02-10T19:35:43.331" v="1397" actId="1076"/>
          <ac:spMkLst>
            <pc:docMk/>
            <pc:sldMk cId="2282606015" sldId="268"/>
            <ac:spMk id="34" creationId="{44F0D604-113E-E7B6-6F94-61EB3252F66D}"/>
          </ac:spMkLst>
        </pc:spChg>
        <pc:spChg chg="mod">
          <ac:chgData name="Thiago Henrique Gomes Panini" userId="cc6a5c77081c362d" providerId="LiveId" clId="{EED3D3E7-5518-44F8-8186-31A285105760}" dt="2023-02-10T19:35:43.331" v="1397" actId="1076"/>
          <ac:spMkLst>
            <pc:docMk/>
            <pc:sldMk cId="2282606015" sldId="268"/>
            <ac:spMk id="38" creationId="{AA204CA9-C475-CE68-F8B0-261657E7892B}"/>
          </ac:spMkLst>
        </pc:spChg>
        <pc:spChg chg="mod">
          <ac:chgData name="Thiago Henrique Gomes Panini" userId="cc6a5c77081c362d" providerId="LiveId" clId="{EED3D3E7-5518-44F8-8186-31A285105760}" dt="2023-02-10T19:35:43.331" v="1397" actId="1076"/>
          <ac:spMkLst>
            <pc:docMk/>
            <pc:sldMk cId="2282606015" sldId="268"/>
            <ac:spMk id="39" creationId="{B88001D7-A6DD-AE16-AEEE-FB42B0E2AE05}"/>
          </ac:spMkLst>
        </pc:spChg>
        <pc:spChg chg="mod">
          <ac:chgData name="Thiago Henrique Gomes Panini" userId="cc6a5c77081c362d" providerId="LiveId" clId="{EED3D3E7-5518-44F8-8186-31A285105760}" dt="2023-02-10T19:35:43.331" v="1397" actId="1076"/>
          <ac:spMkLst>
            <pc:docMk/>
            <pc:sldMk cId="2282606015" sldId="268"/>
            <ac:spMk id="40" creationId="{2FCF660D-9EBD-D13A-ECC9-DEA68AFB0853}"/>
          </ac:spMkLst>
        </pc:spChg>
        <pc:spChg chg="mod">
          <ac:chgData name="Thiago Henrique Gomes Panini" userId="cc6a5c77081c362d" providerId="LiveId" clId="{EED3D3E7-5518-44F8-8186-31A285105760}" dt="2023-02-10T19:35:43.331" v="1397" actId="1076"/>
          <ac:spMkLst>
            <pc:docMk/>
            <pc:sldMk cId="2282606015" sldId="268"/>
            <ac:spMk id="41" creationId="{BEE9939C-B024-1BBB-4102-27AA15D72264}"/>
          </ac:spMkLst>
        </pc:spChg>
        <pc:spChg chg="mod">
          <ac:chgData name="Thiago Henrique Gomes Panini" userId="cc6a5c77081c362d" providerId="LiveId" clId="{EED3D3E7-5518-44F8-8186-31A285105760}" dt="2023-02-10T19:35:43.331" v="1397" actId="1076"/>
          <ac:spMkLst>
            <pc:docMk/>
            <pc:sldMk cId="2282606015" sldId="268"/>
            <ac:spMk id="42" creationId="{E5324D23-8CB7-FBA7-5625-235F4469A287}"/>
          </ac:spMkLst>
        </pc:spChg>
        <pc:spChg chg="mod">
          <ac:chgData name="Thiago Henrique Gomes Panini" userId="cc6a5c77081c362d" providerId="LiveId" clId="{EED3D3E7-5518-44F8-8186-31A285105760}" dt="2023-02-10T19:35:43.331" v="1397" actId="1076"/>
          <ac:spMkLst>
            <pc:docMk/>
            <pc:sldMk cId="2282606015" sldId="268"/>
            <ac:spMk id="43" creationId="{A64593F6-47CF-7CDC-9FB4-AF1732658AE9}"/>
          </ac:spMkLst>
        </pc:spChg>
        <pc:spChg chg="mod">
          <ac:chgData name="Thiago Henrique Gomes Panini" userId="cc6a5c77081c362d" providerId="LiveId" clId="{EED3D3E7-5518-44F8-8186-31A285105760}" dt="2023-02-10T19:35:43.331" v="1397" actId="1076"/>
          <ac:spMkLst>
            <pc:docMk/>
            <pc:sldMk cId="2282606015" sldId="268"/>
            <ac:spMk id="44" creationId="{F087993E-3A51-23C0-75BE-702D6013D83C}"/>
          </ac:spMkLst>
        </pc:spChg>
        <pc:spChg chg="mod">
          <ac:chgData name="Thiago Henrique Gomes Panini" userId="cc6a5c77081c362d" providerId="LiveId" clId="{EED3D3E7-5518-44F8-8186-31A285105760}" dt="2023-02-10T19:35:43.331" v="1397" actId="1076"/>
          <ac:spMkLst>
            <pc:docMk/>
            <pc:sldMk cId="2282606015" sldId="268"/>
            <ac:spMk id="45" creationId="{9ED0BDB1-DF15-5890-AD0E-1D456EA8E2CB}"/>
          </ac:spMkLst>
        </pc:spChg>
        <pc:spChg chg="mod">
          <ac:chgData name="Thiago Henrique Gomes Panini" userId="cc6a5c77081c362d" providerId="LiveId" clId="{EED3D3E7-5518-44F8-8186-31A285105760}" dt="2023-02-10T19:35:43.331" v="1397" actId="1076"/>
          <ac:spMkLst>
            <pc:docMk/>
            <pc:sldMk cId="2282606015" sldId="268"/>
            <ac:spMk id="46" creationId="{3044DC72-6B39-764D-EA18-CCE20F8EF210}"/>
          </ac:spMkLst>
        </pc:spChg>
        <pc:spChg chg="mod">
          <ac:chgData name="Thiago Henrique Gomes Panini" userId="cc6a5c77081c362d" providerId="LiveId" clId="{EED3D3E7-5518-44F8-8186-31A285105760}" dt="2023-02-10T19:35:43.331" v="1397" actId="1076"/>
          <ac:spMkLst>
            <pc:docMk/>
            <pc:sldMk cId="2282606015" sldId="268"/>
            <ac:spMk id="47" creationId="{7B017773-8609-7AD7-410D-9FE4576D1AE1}"/>
          </ac:spMkLst>
        </pc:spChg>
        <pc:spChg chg="mod">
          <ac:chgData name="Thiago Henrique Gomes Panini" userId="cc6a5c77081c362d" providerId="LiveId" clId="{EED3D3E7-5518-44F8-8186-31A285105760}" dt="2023-02-10T19:35:43.331" v="1397" actId="1076"/>
          <ac:spMkLst>
            <pc:docMk/>
            <pc:sldMk cId="2282606015" sldId="268"/>
            <ac:spMk id="48" creationId="{E243DD26-FFD8-8FB3-3E4E-DC071E6643E1}"/>
          </ac:spMkLst>
        </pc:spChg>
        <pc:spChg chg="mod">
          <ac:chgData name="Thiago Henrique Gomes Panini" userId="cc6a5c77081c362d" providerId="LiveId" clId="{EED3D3E7-5518-44F8-8186-31A285105760}" dt="2023-02-10T19:35:43.331" v="1397" actId="1076"/>
          <ac:spMkLst>
            <pc:docMk/>
            <pc:sldMk cId="2282606015" sldId="268"/>
            <ac:spMk id="49" creationId="{5FD69366-F8BE-BBE2-E9BF-49E7CFC66B8C}"/>
          </ac:spMkLst>
        </pc:spChg>
        <pc:spChg chg="mod">
          <ac:chgData name="Thiago Henrique Gomes Panini" userId="cc6a5c77081c362d" providerId="LiveId" clId="{EED3D3E7-5518-44F8-8186-31A285105760}" dt="2023-02-10T19:35:43.331" v="1397" actId="1076"/>
          <ac:spMkLst>
            <pc:docMk/>
            <pc:sldMk cId="2282606015" sldId="268"/>
            <ac:spMk id="50" creationId="{4ECCADB0-9067-5B8F-C5CE-0D597D827A1A}"/>
          </ac:spMkLst>
        </pc:spChg>
        <pc:spChg chg="mod">
          <ac:chgData name="Thiago Henrique Gomes Panini" userId="cc6a5c77081c362d" providerId="LiveId" clId="{EED3D3E7-5518-44F8-8186-31A285105760}" dt="2023-02-10T19:35:43.331" v="1397" actId="1076"/>
          <ac:spMkLst>
            <pc:docMk/>
            <pc:sldMk cId="2282606015" sldId="268"/>
            <ac:spMk id="51" creationId="{9EE4DDDD-A686-5720-BC0C-2E70B077C1B1}"/>
          </ac:spMkLst>
        </pc:spChg>
        <pc:spChg chg="mod">
          <ac:chgData name="Thiago Henrique Gomes Panini" userId="cc6a5c77081c362d" providerId="LiveId" clId="{EED3D3E7-5518-44F8-8186-31A285105760}" dt="2023-02-10T19:35:43.331" v="1397" actId="1076"/>
          <ac:spMkLst>
            <pc:docMk/>
            <pc:sldMk cId="2282606015" sldId="268"/>
            <ac:spMk id="52" creationId="{232C60DE-43B8-D5B6-E0F0-D48FF0F567F6}"/>
          </ac:spMkLst>
        </pc:spChg>
        <pc:spChg chg="mod">
          <ac:chgData name="Thiago Henrique Gomes Panini" userId="cc6a5c77081c362d" providerId="LiveId" clId="{EED3D3E7-5518-44F8-8186-31A285105760}" dt="2023-02-10T19:35:26.624" v="1363"/>
          <ac:spMkLst>
            <pc:docMk/>
            <pc:sldMk cId="2282606015" sldId="268"/>
            <ac:spMk id="54" creationId="{726B2357-C6A2-7538-6803-7DD5FD3973EA}"/>
          </ac:spMkLst>
        </pc:spChg>
        <pc:spChg chg="mod">
          <ac:chgData name="Thiago Henrique Gomes Panini" userId="cc6a5c77081c362d" providerId="LiveId" clId="{EED3D3E7-5518-44F8-8186-31A285105760}" dt="2023-02-10T19:35:26.624" v="1363"/>
          <ac:spMkLst>
            <pc:docMk/>
            <pc:sldMk cId="2282606015" sldId="268"/>
            <ac:spMk id="55" creationId="{B7C06A87-09AC-929C-31AA-F63A5FB16040}"/>
          </ac:spMkLst>
        </pc:spChg>
        <pc:spChg chg="mod">
          <ac:chgData name="Thiago Henrique Gomes Panini" userId="cc6a5c77081c362d" providerId="LiveId" clId="{EED3D3E7-5518-44F8-8186-31A285105760}" dt="2023-02-10T19:35:26.624" v="1363"/>
          <ac:spMkLst>
            <pc:docMk/>
            <pc:sldMk cId="2282606015" sldId="268"/>
            <ac:spMk id="57" creationId="{01D7EF99-C5C8-303D-7328-B218CAEA2A9F}"/>
          </ac:spMkLst>
        </pc:spChg>
        <pc:spChg chg="mod">
          <ac:chgData name="Thiago Henrique Gomes Panini" userId="cc6a5c77081c362d" providerId="LiveId" clId="{EED3D3E7-5518-44F8-8186-31A285105760}" dt="2023-02-10T19:35:26.624" v="1363"/>
          <ac:spMkLst>
            <pc:docMk/>
            <pc:sldMk cId="2282606015" sldId="268"/>
            <ac:spMk id="58" creationId="{6E670C05-B87A-E131-B7D5-1562F2A0DB92}"/>
          </ac:spMkLst>
        </pc:spChg>
        <pc:spChg chg="mod">
          <ac:chgData name="Thiago Henrique Gomes Panini" userId="cc6a5c77081c362d" providerId="LiveId" clId="{EED3D3E7-5518-44F8-8186-31A285105760}" dt="2023-02-10T19:35:26.624" v="1363"/>
          <ac:spMkLst>
            <pc:docMk/>
            <pc:sldMk cId="2282606015" sldId="268"/>
            <ac:spMk id="59" creationId="{6F5C2A78-5B73-A1B7-B041-60DB6B08E7C6}"/>
          </ac:spMkLst>
        </pc:spChg>
        <pc:spChg chg="mod">
          <ac:chgData name="Thiago Henrique Gomes Panini" userId="cc6a5c77081c362d" providerId="LiveId" clId="{EED3D3E7-5518-44F8-8186-31A285105760}" dt="2023-02-10T19:35:26.624" v="1363"/>
          <ac:spMkLst>
            <pc:docMk/>
            <pc:sldMk cId="2282606015" sldId="268"/>
            <ac:spMk id="60" creationId="{193E3EB3-B790-7AE3-688D-EB3CF3AD568C}"/>
          </ac:spMkLst>
        </pc:spChg>
        <pc:spChg chg="mod">
          <ac:chgData name="Thiago Henrique Gomes Panini" userId="cc6a5c77081c362d" providerId="LiveId" clId="{EED3D3E7-5518-44F8-8186-31A285105760}" dt="2023-02-10T19:35:26.624" v="1363"/>
          <ac:spMkLst>
            <pc:docMk/>
            <pc:sldMk cId="2282606015" sldId="268"/>
            <ac:spMk id="61" creationId="{0D68AF58-0223-254E-CD3E-03138516C833}"/>
          </ac:spMkLst>
        </pc:spChg>
        <pc:spChg chg="mod">
          <ac:chgData name="Thiago Henrique Gomes Panini" userId="cc6a5c77081c362d" providerId="LiveId" clId="{EED3D3E7-5518-44F8-8186-31A285105760}" dt="2023-02-10T19:35:26.624" v="1363"/>
          <ac:spMkLst>
            <pc:docMk/>
            <pc:sldMk cId="2282606015" sldId="268"/>
            <ac:spMk id="62" creationId="{7A5B8DB4-0452-3B37-9B8B-037CE11C20F2}"/>
          </ac:spMkLst>
        </pc:spChg>
        <pc:spChg chg="mod">
          <ac:chgData name="Thiago Henrique Gomes Panini" userId="cc6a5c77081c362d" providerId="LiveId" clId="{EED3D3E7-5518-44F8-8186-31A285105760}" dt="2023-02-10T19:35:26.624" v="1363"/>
          <ac:spMkLst>
            <pc:docMk/>
            <pc:sldMk cId="2282606015" sldId="268"/>
            <ac:spMk id="63" creationId="{D5CA74A5-08A4-BC5C-446A-C98E9C714002}"/>
          </ac:spMkLst>
        </pc:spChg>
        <pc:spChg chg="mod">
          <ac:chgData name="Thiago Henrique Gomes Panini" userId="cc6a5c77081c362d" providerId="LiveId" clId="{EED3D3E7-5518-44F8-8186-31A285105760}" dt="2023-02-10T19:35:26.624" v="1363"/>
          <ac:spMkLst>
            <pc:docMk/>
            <pc:sldMk cId="2282606015" sldId="268"/>
            <ac:spMk id="64" creationId="{DEC5935B-F316-7ABF-A8A4-0AB7F553DB11}"/>
          </ac:spMkLst>
        </pc:spChg>
        <pc:spChg chg="mod">
          <ac:chgData name="Thiago Henrique Gomes Panini" userId="cc6a5c77081c362d" providerId="LiveId" clId="{EED3D3E7-5518-44F8-8186-31A285105760}" dt="2023-02-10T19:35:26.624" v="1363"/>
          <ac:spMkLst>
            <pc:docMk/>
            <pc:sldMk cId="2282606015" sldId="268"/>
            <ac:spMk id="65" creationId="{45DBFA66-6C14-042D-E019-711F3726CC57}"/>
          </ac:spMkLst>
        </pc:spChg>
        <pc:spChg chg="mod">
          <ac:chgData name="Thiago Henrique Gomes Panini" userId="cc6a5c77081c362d" providerId="LiveId" clId="{EED3D3E7-5518-44F8-8186-31A285105760}" dt="2023-02-10T19:35:26.624" v="1363"/>
          <ac:spMkLst>
            <pc:docMk/>
            <pc:sldMk cId="2282606015" sldId="268"/>
            <ac:spMk id="66" creationId="{1A41968D-62F0-76FF-6F19-070C9C131E92}"/>
          </ac:spMkLst>
        </pc:spChg>
        <pc:spChg chg="mod">
          <ac:chgData name="Thiago Henrique Gomes Panini" userId="cc6a5c77081c362d" providerId="LiveId" clId="{EED3D3E7-5518-44F8-8186-31A285105760}" dt="2023-02-10T19:35:26.624" v="1363"/>
          <ac:spMkLst>
            <pc:docMk/>
            <pc:sldMk cId="2282606015" sldId="268"/>
            <ac:spMk id="67" creationId="{D2707305-E640-A7B0-133C-4D39E8EBB848}"/>
          </ac:spMkLst>
        </pc:spChg>
        <pc:spChg chg="mod">
          <ac:chgData name="Thiago Henrique Gomes Panini" userId="cc6a5c77081c362d" providerId="LiveId" clId="{EED3D3E7-5518-44F8-8186-31A285105760}" dt="2023-02-10T19:35:26.624" v="1363"/>
          <ac:spMkLst>
            <pc:docMk/>
            <pc:sldMk cId="2282606015" sldId="268"/>
            <ac:spMk id="68" creationId="{1DFA0918-B74F-2DDA-4537-585B84AEE310}"/>
          </ac:spMkLst>
        </pc:spChg>
        <pc:spChg chg="mod">
          <ac:chgData name="Thiago Henrique Gomes Panini" userId="cc6a5c77081c362d" providerId="LiveId" clId="{EED3D3E7-5518-44F8-8186-31A285105760}" dt="2023-02-10T19:35:26.624" v="1363"/>
          <ac:spMkLst>
            <pc:docMk/>
            <pc:sldMk cId="2282606015" sldId="268"/>
            <ac:spMk id="69" creationId="{CE8C525A-345D-7E47-7568-43329ED0389E}"/>
          </ac:spMkLst>
        </pc:spChg>
        <pc:spChg chg="mod">
          <ac:chgData name="Thiago Henrique Gomes Panini" userId="cc6a5c77081c362d" providerId="LiveId" clId="{EED3D3E7-5518-44F8-8186-31A285105760}" dt="2023-02-10T19:35:26.624" v="1363"/>
          <ac:spMkLst>
            <pc:docMk/>
            <pc:sldMk cId="2282606015" sldId="268"/>
            <ac:spMk id="70" creationId="{E3310D90-6B46-D349-848F-DF765E55DC1F}"/>
          </ac:spMkLst>
        </pc:spChg>
        <pc:spChg chg="mod">
          <ac:chgData name="Thiago Henrique Gomes Panini" userId="cc6a5c77081c362d" providerId="LiveId" clId="{EED3D3E7-5518-44F8-8186-31A285105760}" dt="2023-02-10T19:35:26.624" v="1363"/>
          <ac:spMkLst>
            <pc:docMk/>
            <pc:sldMk cId="2282606015" sldId="268"/>
            <ac:spMk id="71" creationId="{C534D898-5801-B308-8738-B2F1CCB3C031}"/>
          </ac:spMkLst>
        </pc:spChg>
        <pc:spChg chg="mod">
          <ac:chgData name="Thiago Henrique Gomes Panini" userId="cc6a5c77081c362d" providerId="LiveId" clId="{EED3D3E7-5518-44F8-8186-31A285105760}" dt="2023-02-10T19:35:26.624" v="1363"/>
          <ac:spMkLst>
            <pc:docMk/>
            <pc:sldMk cId="2282606015" sldId="268"/>
            <ac:spMk id="72" creationId="{221C85D8-21AC-310A-8E64-ADBD323B5740}"/>
          </ac:spMkLst>
        </pc:spChg>
        <pc:spChg chg="mod">
          <ac:chgData name="Thiago Henrique Gomes Panini" userId="cc6a5c77081c362d" providerId="LiveId" clId="{EED3D3E7-5518-44F8-8186-31A285105760}" dt="2023-02-10T19:35:26.624" v="1363"/>
          <ac:spMkLst>
            <pc:docMk/>
            <pc:sldMk cId="2282606015" sldId="268"/>
            <ac:spMk id="73" creationId="{E29FA49C-8DEF-A03E-81B0-77636D51F244}"/>
          </ac:spMkLst>
        </pc:spChg>
        <pc:spChg chg="mod">
          <ac:chgData name="Thiago Henrique Gomes Panini" userId="cc6a5c77081c362d" providerId="LiveId" clId="{EED3D3E7-5518-44F8-8186-31A285105760}" dt="2023-02-10T19:35:26.624" v="1363"/>
          <ac:spMkLst>
            <pc:docMk/>
            <pc:sldMk cId="2282606015" sldId="268"/>
            <ac:spMk id="74" creationId="{29399A1A-1B4D-D5C2-DBF9-FEECDF6CB7D8}"/>
          </ac:spMkLst>
        </pc:spChg>
        <pc:spChg chg="mod">
          <ac:chgData name="Thiago Henrique Gomes Panini" userId="cc6a5c77081c362d" providerId="LiveId" clId="{EED3D3E7-5518-44F8-8186-31A285105760}" dt="2023-02-10T19:35:26.624" v="1363"/>
          <ac:spMkLst>
            <pc:docMk/>
            <pc:sldMk cId="2282606015" sldId="268"/>
            <ac:spMk id="75" creationId="{8932A9DF-17D1-4FC8-54DD-A9434B2FC8ED}"/>
          </ac:spMkLst>
        </pc:spChg>
        <pc:spChg chg="mod">
          <ac:chgData name="Thiago Henrique Gomes Panini" userId="cc6a5c77081c362d" providerId="LiveId" clId="{EED3D3E7-5518-44F8-8186-31A285105760}" dt="2023-02-10T19:35:26.624" v="1363"/>
          <ac:spMkLst>
            <pc:docMk/>
            <pc:sldMk cId="2282606015" sldId="268"/>
            <ac:spMk id="76" creationId="{2541C38C-FFB1-62D8-07BC-68C03F4E7159}"/>
          </ac:spMkLst>
        </pc:spChg>
        <pc:spChg chg="mod">
          <ac:chgData name="Thiago Henrique Gomes Panini" userId="cc6a5c77081c362d" providerId="LiveId" clId="{EED3D3E7-5518-44F8-8186-31A285105760}" dt="2023-02-10T19:35:26.624" v="1363"/>
          <ac:spMkLst>
            <pc:docMk/>
            <pc:sldMk cId="2282606015" sldId="268"/>
            <ac:spMk id="77" creationId="{A59DB816-AB9B-D3E8-B4C3-A84A9757278E}"/>
          </ac:spMkLst>
        </pc:spChg>
        <pc:spChg chg="mod">
          <ac:chgData name="Thiago Henrique Gomes Panini" userId="cc6a5c77081c362d" providerId="LiveId" clId="{EED3D3E7-5518-44F8-8186-31A285105760}" dt="2023-02-10T19:35:26.624" v="1363"/>
          <ac:spMkLst>
            <pc:docMk/>
            <pc:sldMk cId="2282606015" sldId="268"/>
            <ac:spMk id="81" creationId="{22DE0B6A-92B0-40BF-4640-E7D13112EE83}"/>
          </ac:spMkLst>
        </pc:spChg>
        <pc:spChg chg="mod">
          <ac:chgData name="Thiago Henrique Gomes Panini" userId="cc6a5c77081c362d" providerId="LiveId" clId="{EED3D3E7-5518-44F8-8186-31A285105760}" dt="2023-02-10T19:35:26.624" v="1363"/>
          <ac:spMkLst>
            <pc:docMk/>
            <pc:sldMk cId="2282606015" sldId="268"/>
            <ac:spMk id="82" creationId="{9A49CEDD-EB6F-E38A-3655-811697A7BFF9}"/>
          </ac:spMkLst>
        </pc:spChg>
        <pc:spChg chg="mod">
          <ac:chgData name="Thiago Henrique Gomes Panini" userId="cc6a5c77081c362d" providerId="LiveId" clId="{EED3D3E7-5518-44F8-8186-31A285105760}" dt="2023-02-10T19:35:26.624" v="1363"/>
          <ac:spMkLst>
            <pc:docMk/>
            <pc:sldMk cId="2282606015" sldId="268"/>
            <ac:spMk id="83" creationId="{6A3DA4B2-BEDD-6676-405D-75FC6BE667AD}"/>
          </ac:spMkLst>
        </pc:spChg>
        <pc:spChg chg="mod">
          <ac:chgData name="Thiago Henrique Gomes Panini" userId="cc6a5c77081c362d" providerId="LiveId" clId="{EED3D3E7-5518-44F8-8186-31A285105760}" dt="2023-02-10T19:35:26.624" v="1363"/>
          <ac:spMkLst>
            <pc:docMk/>
            <pc:sldMk cId="2282606015" sldId="268"/>
            <ac:spMk id="84" creationId="{2ED1CDB5-4CF9-DE73-7774-77040253C5F8}"/>
          </ac:spMkLst>
        </pc:spChg>
        <pc:spChg chg="mod">
          <ac:chgData name="Thiago Henrique Gomes Panini" userId="cc6a5c77081c362d" providerId="LiveId" clId="{EED3D3E7-5518-44F8-8186-31A285105760}" dt="2023-02-10T19:35:26.624" v="1363"/>
          <ac:spMkLst>
            <pc:docMk/>
            <pc:sldMk cId="2282606015" sldId="268"/>
            <ac:spMk id="85" creationId="{25728C79-51EF-12DA-5D76-644BEDB8FD4E}"/>
          </ac:spMkLst>
        </pc:spChg>
        <pc:spChg chg="mod">
          <ac:chgData name="Thiago Henrique Gomes Panini" userId="cc6a5c77081c362d" providerId="LiveId" clId="{EED3D3E7-5518-44F8-8186-31A285105760}" dt="2023-02-10T19:35:26.624" v="1363"/>
          <ac:spMkLst>
            <pc:docMk/>
            <pc:sldMk cId="2282606015" sldId="268"/>
            <ac:spMk id="86" creationId="{DB0FB5D6-5E71-5308-9D7F-CB3B1FEC3B64}"/>
          </ac:spMkLst>
        </pc:spChg>
        <pc:spChg chg="mod">
          <ac:chgData name="Thiago Henrique Gomes Panini" userId="cc6a5c77081c362d" providerId="LiveId" clId="{EED3D3E7-5518-44F8-8186-31A285105760}" dt="2023-02-10T19:35:26.624" v="1363"/>
          <ac:spMkLst>
            <pc:docMk/>
            <pc:sldMk cId="2282606015" sldId="268"/>
            <ac:spMk id="87" creationId="{4C2AC534-8162-9500-758E-A8AF017B0E65}"/>
          </ac:spMkLst>
        </pc:spChg>
        <pc:spChg chg="mod">
          <ac:chgData name="Thiago Henrique Gomes Panini" userId="cc6a5c77081c362d" providerId="LiveId" clId="{EED3D3E7-5518-44F8-8186-31A285105760}" dt="2023-02-10T19:35:26.624" v="1363"/>
          <ac:spMkLst>
            <pc:docMk/>
            <pc:sldMk cId="2282606015" sldId="268"/>
            <ac:spMk id="88" creationId="{94A347CF-C96A-83B3-D107-8C74522B7021}"/>
          </ac:spMkLst>
        </pc:spChg>
        <pc:spChg chg="mod">
          <ac:chgData name="Thiago Henrique Gomes Panini" userId="cc6a5c77081c362d" providerId="LiveId" clId="{EED3D3E7-5518-44F8-8186-31A285105760}" dt="2023-02-10T19:35:26.624" v="1363"/>
          <ac:spMkLst>
            <pc:docMk/>
            <pc:sldMk cId="2282606015" sldId="268"/>
            <ac:spMk id="89" creationId="{90E636F2-2860-55B1-F553-D23591A26F3E}"/>
          </ac:spMkLst>
        </pc:spChg>
        <pc:spChg chg="mod">
          <ac:chgData name="Thiago Henrique Gomes Panini" userId="cc6a5c77081c362d" providerId="LiveId" clId="{EED3D3E7-5518-44F8-8186-31A285105760}" dt="2023-02-10T19:35:26.624" v="1363"/>
          <ac:spMkLst>
            <pc:docMk/>
            <pc:sldMk cId="2282606015" sldId="268"/>
            <ac:spMk id="90" creationId="{64B92FED-6A54-9A37-83D7-4971EA805DB1}"/>
          </ac:spMkLst>
        </pc:spChg>
        <pc:spChg chg="mod">
          <ac:chgData name="Thiago Henrique Gomes Panini" userId="cc6a5c77081c362d" providerId="LiveId" clId="{EED3D3E7-5518-44F8-8186-31A285105760}" dt="2023-02-10T19:35:26.624" v="1363"/>
          <ac:spMkLst>
            <pc:docMk/>
            <pc:sldMk cId="2282606015" sldId="268"/>
            <ac:spMk id="91" creationId="{03C90F64-55AA-08EB-E9E5-5722B97626F6}"/>
          </ac:spMkLst>
        </pc:spChg>
        <pc:spChg chg="mod">
          <ac:chgData name="Thiago Henrique Gomes Panini" userId="cc6a5c77081c362d" providerId="LiveId" clId="{EED3D3E7-5518-44F8-8186-31A285105760}" dt="2023-02-10T19:35:26.624" v="1363"/>
          <ac:spMkLst>
            <pc:docMk/>
            <pc:sldMk cId="2282606015" sldId="268"/>
            <ac:spMk id="92" creationId="{B490B436-CD40-181C-DC50-428C0A364F0B}"/>
          </ac:spMkLst>
        </pc:spChg>
        <pc:spChg chg="mod">
          <ac:chgData name="Thiago Henrique Gomes Panini" userId="cc6a5c77081c362d" providerId="LiveId" clId="{EED3D3E7-5518-44F8-8186-31A285105760}" dt="2023-02-10T19:35:26.624" v="1363"/>
          <ac:spMkLst>
            <pc:docMk/>
            <pc:sldMk cId="2282606015" sldId="268"/>
            <ac:spMk id="93" creationId="{314EE641-5F72-9292-2A3B-FFF8ADE5C937}"/>
          </ac:spMkLst>
        </pc:spChg>
        <pc:spChg chg="mod">
          <ac:chgData name="Thiago Henrique Gomes Panini" userId="cc6a5c77081c362d" providerId="LiveId" clId="{EED3D3E7-5518-44F8-8186-31A285105760}" dt="2023-02-10T19:35:26.624" v="1363"/>
          <ac:spMkLst>
            <pc:docMk/>
            <pc:sldMk cId="2282606015" sldId="268"/>
            <ac:spMk id="94" creationId="{60F11028-43E5-935C-5312-B478C3EDFCF2}"/>
          </ac:spMkLst>
        </pc:spChg>
        <pc:spChg chg="mod">
          <ac:chgData name="Thiago Henrique Gomes Panini" userId="cc6a5c77081c362d" providerId="LiveId" clId="{EED3D3E7-5518-44F8-8186-31A285105760}" dt="2023-02-10T19:35:26.624" v="1363"/>
          <ac:spMkLst>
            <pc:docMk/>
            <pc:sldMk cId="2282606015" sldId="268"/>
            <ac:spMk id="95" creationId="{DEF2272E-A7CA-6170-38B3-81E43E9247D1}"/>
          </ac:spMkLst>
        </pc:spChg>
        <pc:spChg chg="mod">
          <ac:chgData name="Thiago Henrique Gomes Panini" userId="cc6a5c77081c362d" providerId="LiveId" clId="{EED3D3E7-5518-44F8-8186-31A285105760}" dt="2023-02-10T19:35:56.022" v="1402"/>
          <ac:spMkLst>
            <pc:docMk/>
            <pc:sldMk cId="2282606015" sldId="268"/>
            <ac:spMk id="97" creationId="{8CD3BC2E-EE1A-6F76-AA22-9799DF5EDBA5}"/>
          </ac:spMkLst>
        </pc:spChg>
        <pc:spChg chg="mod">
          <ac:chgData name="Thiago Henrique Gomes Panini" userId="cc6a5c77081c362d" providerId="LiveId" clId="{EED3D3E7-5518-44F8-8186-31A285105760}" dt="2023-02-10T19:35:56.022" v="1402"/>
          <ac:spMkLst>
            <pc:docMk/>
            <pc:sldMk cId="2282606015" sldId="268"/>
            <ac:spMk id="98" creationId="{E1446378-8C39-02D2-8D5D-B1AA66C28E80}"/>
          </ac:spMkLst>
        </pc:spChg>
        <pc:spChg chg="mod">
          <ac:chgData name="Thiago Henrique Gomes Panini" userId="cc6a5c77081c362d" providerId="LiveId" clId="{EED3D3E7-5518-44F8-8186-31A285105760}" dt="2023-02-10T19:35:56.022" v="1402"/>
          <ac:spMkLst>
            <pc:docMk/>
            <pc:sldMk cId="2282606015" sldId="268"/>
            <ac:spMk id="100" creationId="{9138BBB4-C998-6352-4A53-BB3F54D51FAA}"/>
          </ac:spMkLst>
        </pc:spChg>
        <pc:spChg chg="mod">
          <ac:chgData name="Thiago Henrique Gomes Panini" userId="cc6a5c77081c362d" providerId="LiveId" clId="{EED3D3E7-5518-44F8-8186-31A285105760}" dt="2023-02-10T19:35:56.022" v="1402"/>
          <ac:spMkLst>
            <pc:docMk/>
            <pc:sldMk cId="2282606015" sldId="268"/>
            <ac:spMk id="101" creationId="{C1232A1C-127A-E37B-43E5-E75E8990E879}"/>
          </ac:spMkLst>
        </pc:spChg>
        <pc:spChg chg="mod">
          <ac:chgData name="Thiago Henrique Gomes Panini" userId="cc6a5c77081c362d" providerId="LiveId" clId="{EED3D3E7-5518-44F8-8186-31A285105760}" dt="2023-02-10T19:35:56.022" v="1402"/>
          <ac:spMkLst>
            <pc:docMk/>
            <pc:sldMk cId="2282606015" sldId="268"/>
            <ac:spMk id="102" creationId="{04B5C4FF-BD15-3CDB-02A1-4CC493161410}"/>
          </ac:spMkLst>
        </pc:spChg>
        <pc:spChg chg="mod">
          <ac:chgData name="Thiago Henrique Gomes Panini" userId="cc6a5c77081c362d" providerId="LiveId" clId="{EED3D3E7-5518-44F8-8186-31A285105760}" dt="2023-02-10T19:35:56.022" v="1402"/>
          <ac:spMkLst>
            <pc:docMk/>
            <pc:sldMk cId="2282606015" sldId="268"/>
            <ac:spMk id="103" creationId="{82AFDF14-993E-F9DA-337B-15BC5CFA3AC9}"/>
          </ac:spMkLst>
        </pc:spChg>
        <pc:spChg chg="mod">
          <ac:chgData name="Thiago Henrique Gomes Panini" userId="cc6a5c77081c362d" providerId="LiveId" clId="{EED3D3E7-5518-44F8-8186-31A285105760}" dt="2023-02-10T19:35:56.022" v="1402"/>
          <ac:spMkLst>
            <pc:docMk/>
            <pc:sldMk cId="2282606015" sldId="268"/>
            <ac:spMk id="104" creationId="{A58028FB-6C1F-4929-D605-EC5CB3B87320}"/>
          </ac:spMkLst>
        </pc:spChg>
        <pc:spChg chg="mod">
          <ac:chgData name="Thiago Henrique Gomes Panini" userId="cc6a5c77081c362d" providerId="LiveId" clId="{EED3D3E7-5518-44F8-8186-31A285105760}" dt="2023-02-10T19:35:56.022" v="1402"/>
          <ac:spMkLst>
            <pc:docMk/>
            <pc:sldMk cId="2282606015" sldId="268"/>
            <ac:spMk id="105" creationId="{2A8AF262-1261-706C-EC32-E600B3127628}"/>
          </ac:spMkLst>
        </pc:spChg>
        <pc:spChg chg="mod">
          <ac:chgData name="Thiago Henrique Gomes Panini" userId="cc6a5c77081c362d" providerId="LiveId" clId="{EED3D3E7-5518-44F8-8186-31A285105760}" dt="2023-02-10T19:35:56.022" v="1402"/>
          <ac:spMkLst>
            <pc:docMk/>
            <pc:sldMk cId="2282606015" sldId="268"/>
            <ac:spMk id="106" creationId="{5C921BC2-94CD-BDC9-567C-0CF3668970FE}"/>
          </ac:spMkLst>
        </pc:spChg>
        <pc:spChg chg="mod">
          <ac:chgData name="Thiago Henrique Gomes Panini" userId="cc6a5c77081c362d" providerId="LiveId" clId="{EED3D3E7-5518-44F8-8186-31A285105760}" dt="2023-02-10T19:35:56.022" v="1402"/>
          <ac:spMkLst>
            <pc:docMk/>
            <pc:sldMk cId="2282606015" sldId="268"/>
            <ac:spMk id="107" creationId="{F5564F82-80D8-886C-0C16-5B2784B9618E}"/>
          </ac:spMkLst>
        </pc:spChg>
        <pc:spChg chg="mod">
          <ac:chgData name="Thiago Henrique Gomes Panini" userId="cc6a5c77081c362d" providerId="LiveId" clId="{EED3D3E7-5518-44F8-8186-31A285105760}" dt="2023-02-10T19:35:56.022" v="1402"/>
          <ac:spMkLst>
            <pc:docMk/>
            <pc:sldMk cId="2282606015" sldId="268"/>
            <ac:spMk id="108" creationId="{73D8663D-B22C-0C69-BF87-98BE88C890C1}"/>
          </ac:spMkLst>
        </pc:spChg>
        <pc:spChg chg="mod">
          <ac:chgData name="Thiago Henrique Gomes Panini" userId="cc6a5c77081c362d" providerId="LiveId" clId="{EED3D3E7-5518-44F8-8186-31A285105760}" dt="2023-02-10T19:35:56.022" v="1402"/>
          <ac:spMkLst>
            <pc:docMk/>
            <pc:sldMk cId="2282606015" sldId="268"/>
            <ac:spMk id="109" creationId="{FEED2975-D5F1-EE9A-F0B0-F9FA06E7116B}"/>
          </ac:spMkLst>
        </pc:spChg>
        <pc:spChg chg="mod">
          <ac:chgData name="Thiago Henrique Gomes Panini" userId="cc6a5c77081c362d" providerId="LiveId" clId="{EED3D3E7-5518-44F8-8186-31A285105760}" dt="2023-02-10T19:35:56.022" v="1402"/>
          <ac:spMkLst>
            <pc:docMk/>
            <pc:sldMk cId="2282606015" sldId="268"/>
            <ac:spMk id="110" creationId="{9B0B0E4E-3032-38B9-1322-A3162300387E}"/>
          </ac:spMkLst>
        </pc:spChg>
        <pc:spChg chg="mod">
          <ac:chgData name="Thiago Henrique Gomes Panini" userId="cc6a5c77081c362d" providerId="LiveId" clId="{EED3D3E7-5518-44F8-8186-31A285105760}" dt="2023-02-10T19:35:56.022" v="1402"/>
          <ac:spMkLst>
            <pc:docMk/>
            <pc:sldMk cId="2282606015" sldId="268"/>
            <ac:spMk id="111" creationId="{FDA93F8A-E8A1-3C6B-5CEC-AB7A2CDC9B67}"/>
          </ac:spMkLst>
        </pc:spChg>
        <pc:spChg chg="mod">
          <ac:chgData name="Thiago Henrique Gomes Panini" userId="cc6a5c77081c362d" providerId="LiveId" clId="{EED3D3E7-5518-44F8-8186-31A285105760}" dt="2023-02-10T19:35:56.022" v="1402"/>
          <ac:spMkLst>
            <pc:docMk/>
            <pc:sldMk cId="2282606015" sldId="268"/>
            <ac:spMk id="112" creationId="{7C7828FF-B026-D1DF-A257-A5CA7F760A46}"/>
          </ac:spMkLst>
        </pc:spChg>
        <pc:spChg chg="mod">
          <ac:chgData name="Thiago Henrique Gomes Panini" userId="cc6a5c77081c362d" providerId="LiveId" clId="{EED3D3E7-5518-44F8-8186-31A285105760}" dt="2023-02-10T19:35:56.022" v="1402"/>
          <ac:spMkLst>
            <pc:docMk/>
            <pc:sldMk cId="2282606015" sldId="268"/>
            <ac:spMk id="113" creationId="{3F51B875-8C3C-649C-247D-C303E0D1E2A2}"/>
          </ac:spMkLst>
        </pc:spChg>
        <pc:spChg chg="mod">
          <ac:chgData name="Thiago Henrique Gomes Panini" userId="cc6a5c77081c362d" providerId="LiveId" clId="{EED3D3E7-5518-44F8-8186-31A285105760}" dt="2023-02-10T19:35:56.022" v="1402"/>
          <ac:spMkLst>
            <pc:docMk/>
            <pc:sldMk cId="2282606015" sldId="268"/>
            <ac:spMk id="114" creationId="{F1C34EE4-BE34-3D52-24E3-911EE5C1D657}"/>
          </ac:spMkLst>
        </pc:spChg>
        <pc:spChg chg="mod">
          <ac:chgData name="Thiago Henrique Gomes Panini" userId="cc6a5c77081c362d" providerId="LiveId" clId="{EED3D3E7-5518-44F8-8186-31A285105760}" dt="2023-02-10T19:35:56.022" v="1402"/>
          <ac:spMkLst>
            <pc:docMk/>
            <pc:sldMk cId="2282606015" sldId="268"/>
            <ac:spMk id="115" creationId="{48EAF5F3-7CA5-2E9D-A94B-936886695879}"/>
          </ac:spMkLst>
        </pc:spChg>
        <pc:spChg chg="mod">
          <ac:chgData name="Thiago Henrique Gomes Panini" userId="cc6a5c77081c362d" providerId="LiveId" clId="{EED3D3E7-5518-44F8-8186-31A285105760}" dt="2023-02-10T19:35:56.022" v="1402"/>
          <ac:spMkLst>
            <pc:docMk/>
            <pc:sldMk cId="2282606015" sldId="268"/>
            <ac:spMk id="116" creationId="{5ABB5E6A-56A1-AC5D-D82E-2450B2E72E19}"/>
          </ac:spMkLst>
        </pc:spChg>
        <pc:spChg chg="mod">
          <ac:chgData name="Thiago Henrique Gomes Panini" userId="cc6a5c77081c362d" providerId="LiveId" clId="{EED3D3E7-5518-44F8-8186-31A285105760}" dt="2023-02-10T19:35:56.022" v="1402"/>
          <ac:spMkLst>
            <pc:docMk/>
            <pc:sldMk cId="2282606015" sldId="268"/>
            <ac:spMk id="117" creationId="{544A5261-39DA-0500-A4E5-0CB040D426AE}"/>
          </ac:spMkLst>
        </pc:spChg>
        <pc:spChg chg="mod">
          <ac:chgData name="Thiago Henrique Gomes Panini" userId="cc6a5c77081c362d" providerId="LiveId" clId="{EED3D3E7-5518-44F8-8186-31A285105760}" dt="2023-02-10T19:35:56.022" v="1402"/>
          <ac:spMkLst>
            <pc:docMk/>
            <pc:sldMk cId="2282606015" sldId="268"/>
            <ac:spMk id="118" creationId="{60674078-66E5-E925-E4F4-BD45E146B37D}"/>
          </ac:spMkLst>
        </pc:spChg>
        <pc:spChg chg="mod">
          <ac:chgData name="Thiago Henrique Gomes Panini" userId="cc6a5c77081c362d" providerId="LiveId" clId="{EED3D3E7-5518-44F8-8186-31A285105760}" dt="2023-02-10T19:35:56.022" v="1402"/>
          <ac:spMkLst>
            <pc:docMk/>
            <pc:sldMk cId="2282606015" sldId="268"/>
            <ac:spMk id="119" creationId="{1CDA2F1B-D7BC-4D24-C7AF-FB25596071E4}"/>
          </ac:spMkLst>
        </pc:spChg>
        <pc:spChg chg="mod">
          <ac:chgData name="Thiago Henrique Gomes Panini" userId="cc6a5c77081c362d" providerId="LiveId" clId="{EED3D3E7-5518-44F8-8186-31A285105760}" dt="2023-02-10T19:35:56.022" v="1402"/>
          <ac:spMkLst>
            <pc:docMk/>
            <pc:sldMk cId="2282606015" sldId="268"/>
            <ac:spMk id="120" creationId="{E1D723D2-DB21-7CC9-66EF-87EDC522AB2D}"/>
          </ac:spMkLst>
        </pc:spChg>
        <pc:spChg chg="mod">
          <ac:chgData name="Thiago Henrique Gomes Panini" userId="cc6a5c77081c362d" providerId="LiveId" clId="{EED3D3E7-5518-44F8-8186-31A285105760}" dt="2023-02-10T19:35:56.022" v="1402"/>
          <ac:spMkLst>
            <pc:docMk/>
            <pc:sldMk cId="2282606015" sldId="268"/>
            <ac:spMk id="124" creationId="{9A75DC7F-3973-D3E3-1421-B5A310212D6F}"/>
          </ac:spMkLst>
        </pc:spChg>
        <pc:spChg chg="mod">
          <ac:chgData name="Thiago Henrique Gomes Panini" userId="cc6a5c77081c362d" providerId="LiveId" clId="{EED3D3E7-5518-44F8-8186-31A285105760}" dt="2023-02-10T19:35:56.022" v="1402"/>
          <ac:spMkLst>
            <pc:docMk/>
            <pc:sldMk cId="2282606015" sldId="268"/>
            <ac:spMk id="125" creationId="{A687CEEE-E661-E007-B0CF-AD0AFCF82046}"/>
          </ac:spMkLst>
        </pc:spChg>
        <pc:spChg chg="mod">
          <ac:chgData name="Thiago Henrique Gomes Panini" userId="cc6a5c77081c362d" providerId="LiveId" clId="{EED3D3E7-5518-44F8-8186-31A285105760}" dt="2023-02-10T19:35:56.022" v="1402"/>
          <ac:spMkLst>
            <pc:docMk/>
            <pc:sldMk cId="2282606015" sldId="268"/>
            <ac:spMk id="126" creationId="{EE297EDA-4475-836D-A7CD-39BFFE65F92A}"/>
          </ac:spMkLst>
        </pc:spChg>
        <pc:spChg chg="mod">
          <ac:chgData name="Thiago Henrique Gomes Panini" userId="cc6a5c77081c362d" providerId="LiveId" clId="{EED3D3E7-5518-44F8-8186-31A285105760}" dt="2023-02-10T19:35:56.022" v="1402"/>
          <ac:spMkLst>
            <pc:docMk/>
            <pc:sldMk cId="2282606015" sldId="268"/>
            <ac:spMk id="127" creationId="{0E9E92A5-6C43-1069-F2C0-03EF1B51A090}"/>
          </ac:spMkLst>
        </pc:spChg>
        <pc:spChg chg="mod">
          <ac:chgData name="Thiago Henrique Gomes Panini" userId="cc6a5c77081c362d" providerId="LiveId" clId="{EED3D3E7-5518-44F8-8186-31A285105760}" dt="2023-02-10T19:35:56.022" v="1402"/>
          <ac:spMkLst>
            <pc:docMk/>
            <pc:sldMk cId="2282606015" sldId="268"/>
            <ac:spMk id="128" creationId="{15FB4354-8378-FDEC-2532-7111C439016E}"/>
          </ac:spMkLst>
        </pc:spChg>
        <pc:spChg chg="mod">
          <ac:chgData name="Thiago Henrique Gomes Panini" userId="cc6a5c77081c362d" providerId="LiveId" clId="{EED3D3E7-5518-44F8-8186-31A285105760}" dt="2023-02-10T19:35:56.022" v="1402"/>
          <ac:spMkLst>
            <pc:docMk/>
            <pc:sldMk cId="2282606015" sldId="268"/>
            <ac:spMk id="129" creationId="{9C772BB3-9AF4-3185-3C01-3318C05699C8}"/>
          </ac:spMkLst>
        </pc:spChg>
        <pc:spChg chg="mod">
          <ac:chgData name="Thiago Henrique Gomes Panini" userId="cc6a5c77081c362d" providerId="LiveId" clId="{EED3D3E7-5518-44F8-8186-31A285105760}" dt="2023-02-10T19:35:56.022" v="1402"/>
          <ac:spMkLst>
            <pc:docMk/>
            <pc:sldMk cId="2282606015" sldId="268"/>
            <ac:spMk id="130" creationId="{388D2BCB-2936-B5F5-1211-FD8B117D92C4}"/>
          </ac:spMkLst>
        </pc:spChg>
        <pc:spChg chg="mod">
          <ac:chgData name="Thiago Henrique Gomes Panini" userId="cc6a5c77081c362d" providerId="LiveId" clId="{EED3D3E7-5518-44F8-8186-31A285105760}" dt="2023-02-10T19:35:56.022" v="1402"/>
          <ac:spMkLst>
            <pc:docMk/>
            <pc:sldMk cId="2282606015" sldId="268"/>
            <ac:spMk id="131" creationId="{9D7AB610-B672-AC0C-5788-06B8DE5E596F}"/>
          </ac:spMkLst>
        </pc:spChg>
        <pc:spChg chg="mod">
          <ac:chgData name="Thiago Henrique Gomes Panini" userId="cc6a5c77081c362d" providerId="LiveId" clId="{EED3D3E7-5518-44F8-8186-31A285105760}" dt="2023-02-10T19:35:56.022" v="1402"/>
          <ac:spMkLst>
            <pc:docMk/>
            <pc:sldMk cId="2282606015" sldId="268"/>
            <ac:spMk id="132" creationId="{8BCF9DFB-C3F2-1B9D-0835-227743B48973}"/>
          </ac:spMkLst>
        </pc:spChg>
        <pc:spChg chg="mod">
          <ac:chgData name="Thiago Henrique Gomes Panini" userId="cc6a5c77081c362d" providerId="LiveId" clId="{EED3D3E7-5518-44F8-8186-31A285105760}" dt="2023-02-10T19:35:56.022" v="1402"/>
          <ac:spMkLst>
            <pc:docMk/>
            <pc:sldMk cId="2282606015" sldId="268"/>
            <ac:spMk id="133" creationId="{73339E80-14F6-4513-CB1F-014A268DCD06}"/>
          </ac:spMkLst>
        </pc:spChg>
        <pc:spChg chg="mod">
          <ac:chgData name="Thiago Henrique Gomes Panini" userId="cc6a5c77081c362d" providerId="LiveId" clId="{EED3D3E7-5518-44F8-8186-31A285105760}" dt="2023-02-10T19:35:56.022" v="1402"/>
          <ac:spMkLst>
            <pc:docMk/>
            <pc:sldMk cId="2282606015" sldId="268"/>
            <ac:spMk id="134" creationId="{E8138DE5-6556-8CB2-C97E-69C40211FEF0}"/>
          </ac:spMkLst>
        </pc:spChg>
        <pc:spChg chg="mod">
          <ac:chgData name="Thiago Henrique Gomes Panini" userId="cc6a5c77081c362d" providerId="LiveId" clId="{EED3D3E7-5518-44F8-8186-31A285105760}" dt="2023-02-10T19:35:56.022" v="1402"/>
          <ac:spMkLst>
            <pc:docMk/>
            <pc:sldMk cId="2282606015" sldId="268"/>
            <ac:spMk id="135" creationId="{3AC715F1-068F-4F4F-EC13-DEF2EF719535}"/>
          </ac:spMkLst>
        </pc:spChg>
        <pc:spChg chg="mod">
          <ac:chgData name="Thiago Henrique Gomes Panini" userId="cc6a5c77081c362d" providerId="LiveId" clId="{EED3D3E7-5518-44F8-8186-31A285105760}" dt="2023-02-10T19:35:56.022" v="1402"/>
          <ac:spMkLst>
            <pc:docMk/>
            <pc:sldMk cId="2282606015" sldId="268"/>
            <ac:spMk id="136" creationId="{3AA3617E-EFD2-F2A8-C440-0A941FAE42E8}"/>
          </ac:spMkLst>
        </pc:spChg>
        <pc:spChg chg="mod">
          <ac:chgData name="Thiago Henrique Gomes Panini" userId="cc6a5c77081c362d" providerId="LiveId" clId="{EED3D3E7-5518-44F8-8186-31A285105760}" dt="2023-02-10T19:35:56.022" v="1402"/>
          <ac:spMkLst>
            <pc:docMk/>
            <pc:sldMk cId="2282606015" sldId="268"/>
            <ac:spMk id="137" creationId="{ED13C4B1-5351-E163-C353-8ABE65A827F5}"/>
          </ac:spMkLst>
        </pc:spChg>
        <pc:spChg chg="mod">
          <ac:chgData name="Thiago Henrique Gomes Panini" userId="cc6a5c77081c362d" providerId="LiveId" clId="{EED3D3E7-5518-44F8-8186-31A285105760}" dt="2023-02-10T19:35:56.022" v="1402"/>
          <ac:spMkLst>
            <pc:docMk/>
            <pc:sldMk cId="2282606015" sldId="268"/>
            <ac:spMk id="138" creationId="{E99A73C1-735B-CC30-BF46-065DBEAA6EBE}"/>
          </ac:spMkLst>
        </pc:spChg>
        <pc:grpChg chg="add mod">
          <ac:chgData name="Thiago Henrique Gomes Panini" userId="cc6a5c77081c362d" providerId="LiveId" clId="{EED3D3E7-5518-44F8-8186-31A285105760}" dt="2023-02-10T19:36:32.165" v="1416" actId="1076"/>
          <ac:grpSpMkLst>
            <pc:docMk/>
            <pc:sldMk cId="2282606015" sldId="268"/>
            <ac:grpSpMk id="4" creationId="{49C36834-ED7C-E267-308F-C82C129ABEE8}"/>
          </ac:grpSpMkLst>
        </pc:grpChg>
        <pc:grpChg chg="add del mod">
          <ac:chgData name="Thiago Henrique Gomes Panini" userId="cc6a5c77081c362d" providerId="LiveId" clId="{EED3D3E7-5518-44F8-8186-31A285105760}" dt="2023-02-10T19:35:55.517" v="1401" actId="21"/>
          <ac:grpSpMkLst>
            <pc:docMk/>
            <pc:sldMk cId="2282606015" sldId="268"/>
            <ac:grpSpMk id="10" creationId="{07420DE9-7ED3-0480-41D1-2F03EECC27FF}"/>
          </ac:grpSpMkLst>
        </pc:grpChg>
        <pc:grpChg chg="mod">
          <ac:chgData name="Thiago Henrique Gomes Panini" userId="cc6a5c77081c362d" providerId="LiveId" clId="{EED3D3E7-5518-44F8-8186-31A285105760}" dt="2023-02-10T19:35:43.331" v="1397" actId="1076"/>
          <ac:grpSpMkLst>
            <pc:docMk/>
            <pc:sldMk cId="2282606015" sldId="268"/>
            <ac:grpSpMk id="13" creationId="{9380906D-E59E-91DA-40B2-8B73B0973AAF}"/>
          </ac:grpSpMkLst>
        </pc:grpChg>
        <pc:grpChg chg="mod">
          <ac:chgData name="Thiago Henrique Gomes Panini" userId="cc6a5c77081c362d" providerId="LiveId" clId="{EED3D3E7-5518-44F8-8186-31A285105760}" dt="2023-02-10T19:35:43.331" v="1397" actId="1076"/>
          <ac:grpSpMkLst>
            <pc:docMk/>
            <pc:sldMk cId="2282606015" sldId="268"/>
            <ac:grpSpMk id="35" creationId="{88287842-9536-10A4-D9EC-0650042C24D3}"/>
          </ac:grpSpMkLst>
        </pc:grpChg>
        <pc:grpChg chg="mod">
          <ac:chgData name="Thiago Henrique Gomes Panini" userId="cc6a5c77081c362d" providerId="LiveId" clId="{EED3D3E7-5518-44F8-8186-31A285105760}" dt="2023-02-10T19:35:43.331" v="1397" actId="1076"/>
          <ac:grpSpMkLst>
            <pc:docMk/>
            <pc:sldMk cId="2282606015" sldId="268"/>
            <ac:grpSpMk id="36" creationId="{E083A1F5-9F76-1827-DA6C-434CD7AA3928}"/>
          </ac:grpSpMkLst>
        </pc:grpChg>
        <pc:grpChg chg="add del mod">
          <ac:chgData name="Thiago Henrique Gomes Panini" userId="cc6a5c77081c362d" providerId="LiveId" clId="{EED3D3E7-5518-44F8-8186-31A285105760}" dt="2023-02-10T19:35:27.806" v="1364"/>
          <ac:grpSpMkLst>
            <pc:docMk/>
            <pc:sldMk cId="2282606015" sldId="268"/>
            <ac:grpSpMk id="53" creationId="{8622AE84-021B-416D-582A-BF8A48140EF2}"/>
          </ac:grpSpMkLst>
        </pc:grpChg>
        <pc:grpChg chg="mod">
          <ac:chgData name="Thiago Henrique Gomes Panini" userId="cc6a5c77081c362d" providerId="LiveId" clId="{EED3D3E7-5518-44F8-8186-31A285105760}" dt="2023-02-10T19:35:26.624" v="1363"/>
          <ac:grpSpMkLst>
            <pc:docMk/>
            <pc:sldMk cId="2282606015" sldId="268"/>
            <ac:grpSpMk id="56" creationId="{93B0411E-84B4-7BCF-99D0-95935510E52F}"/>
          </ac:grpSpMkLst>
        </pc:grpChg>
        <pc:grpChg chg="mod">
          <ac:chgData name="Thiago Henrique Gomes Panini" userId="cc6a5c77081c362d" providerId="LiveId" clId="{EED3D3E7-5518-44F8-8186-31A285105760}" dt="2023-02-10T19:35:26.624" v="1363"/>
          <ac:grpSpMkLst>
            <pc:docMk/>
            <pc:sldMk cId="2282606015" sldId="268"/>
            <ac:grpSpMk id="78" creationId="{F2D9F2F5-0D75-1AF9-6712-0499FD16E266}"/>
          </ac:grpSpMkLst>
        </pc:grpChg>
        <pc:grpChg chg="mod">
          <ac:chgData name="Thiago Henrique Gomes Panini" userId="cc6a5c77081c362d" providerId="LiveId" clId="{EED3D3E7-5518-44F8-8186-31A285105760}" dt="2023-02-10T19:35:26.624" v="1363"/>
          <ac:grpSpMkLst>
            <pc:docMk/>
            <pc:sldMk cId="2282606015" sldId="268"/>
            <ac:grpSpMk id="79" creationId="{A5A75A0D-EDFE-F95C-9B55-685A2AF3694B}"/>
          </ac:grpSpMkLst>
        </pc:grpChg>
        <pc:grpChg chg="add del mod">
          <ac:chgData name="Thiago Henrique Gomes Panini" userId="cc6a5c77081c362d" providerId="LiveId" clId="{EED3D3E7-5518-44F8-8186-31A285105760}" dt="2023-02-10T19:35:57.688" v="1403"/>
          <ac:grpSpMkLst>
            <pc:docMk/>
            <pc:sldMk cId="2282606015" sldId="268"/>
            <ac:grpSpMk id="96" creationId="{D03E12A3-D01B-B4A7-44F1-F2B447BBA1EB}"/>
          </ac:grpSpMkLst>
        </pc:grpChg>
        <pc:grpChg chg="mod">
          <ac:chgData name="Thiago Henrique Gomes Panini" userId="cc6a5c77081c362d" providerId="LiveId" clId="{EED3D3E7-5518-44F8-8186-31A285105760}" dt="2023-02-10T19:35:56.022" v="1402"/>
          <ac:grpSpMkLst>
            <pc:docMk/>
            <pc:sldMk cId="2282606015" sldId="268"/>
            <ac:grpSpMk id="99" creationId="{9615BAC1-BE04-CFF1-E558-B9D710051D59}"/>
          </ac:grpSpMkLst>
        </pc:grpChg>
        <pc:grpChg chg="mod">
          <ac:chgData name="Thiago Henrique Gomes Panini" userId="cc6a5c77081c362d" providerId="LiveId" clId="{EED3D3E7-5518-44F8-8186-31A285105760}" dt="2023-02-10T19:35:56.022" v="1402"/>
          <ac:grpSpMkLst>
            <pc:docMk/>
            <pc:sldMk cId="2282606015" sldId="268"/>
            <ac:grpSpMk id="121" creationId="{2C570856-5C3B-67EB-5644-C7B2340EEB21}"/>
          </ac:grpSpMkLst>
        </pc:grpChg>
        <pc:grpChg chg="mod">
          <ac:chgData name="Thiago Henrique Gomes Panini" userId="cc6a5c77081c362d" providerId="LiveId" clId="{EED3D3E7-5518-44F8-8186-31A285105760}" dt="2023-02-10T19:35:56.022" v="1402"/>
          <ac:grpSpMkLst>
            <pc:docMk/>
            <pc:sldMk cId="2282606015" sldId="268"/>
            <ac:grpSpMk id="122" creationId="{6499C58E-044B-1B5C-CEA1-4757E4001B1A}"/>
          </ac:grpSpMkLst>
        </pc:grpChg>
        <pc:picChg chg="add del mod modCrop">
          <ac:chgData name="Thiago Henrique Gomes Panini" userId="cc6a5c77081c362d" providerId="LiveId" clId="{EED3D3E7-5518-44F8-8186-31A285105760}" dt="2023-02-03T00:55:42.133" v="637" actId="478"/>
          <ac:picMkLst>
            <pc:docMk/>
            <pc:sldMk cId="2282606015" sldId="268"/>
            <ac:picMk id="2" creationId="{2DEDEB0D-55B0-F2D6-BA5E-E14032365C6E}"/>
          </ac:picMkLst>
        </pc:picChg>
        <pc:picChg chg="add mod">
          <ac:chgData name="Thiago Henrique Gomes Panini" userId="cc6a5c77081c362d" providerId="LiveId" clId="{EED3D3E7-5518-44F8-8186-31A285105760}" dt="2023-02-10T19:36:32.165" v="1416" actId="1076"/>
          <ac:picMkLst>
            <pc:docMk/>
            <pc:sldMk cId="2282606015" sldId="268"/>
            <ac:picMk id="2" creationId="{3453AD0B-80C7-456D-1EB3-C838A3E8756F}"/>
          </ac:picMkLst>
        </pc:picChg>
        <pc:picChg chg="del">
          <ac:chgData name="Thiago Henrique Gomes Panini" userId="cc6a5c77081c362d" providerId="LiveId" clId="{EED3D3E7-5518-44F8-8186-31A285105760}" dt="2023-02-03T00:44:55.128" v="622" actId="478"/>
          <ac:picMkLst>
            <pc:docMk/>
            <pc:sldMk cId="2282606015" sldId="268"/>
            <ac:picMk id="3" creationId="{85DA4F43-CB0A-334B-9C23-313F0BFAD35A}"/>
          </ac:picMkLst>
        </pc:picChg>
        <pc:picChg chg="add mod">
          <ac:chgData name="Thiago Henrique Gomes Panini" userId="cc6a5c77081c362d" providerId="LiveId" clId="{EED3D3E7-5518-44F8-8186-31A285105760}" dt="2023-02-03T00:56:47.652" v="669" actId="1076"/>
          <ac:picMkLst>
            <pc:docMk/>
            <pc:sldMk cId="2282606015" sldId="268"/>
            <ac:picMk id="3" creationId="{91E8EFA6-FE14-7B86-732E-6ACB805062A4}"/>
          </ac:picMkLst>
        </pc:picChg>
        <pc:picChg chg="add del mod">
          <ac:chgData name="Thiago Henrique Gomes Panini" userId="cc6a5c77081c362d" providerId="LiveId" clId="{EED3D3E7-5518-44F8-8186-31A285105760}" dt="2023-02-03T00:55:42.133" v="637" actId="478"/>
          <ac:picMkLst>
            <pc:docMk/>
            <pc:sldMk cId="2282606015" sldId="268"/>
            <ac:picMk id="4" creationId="{0DE66E8B-49AC-22E5-1CEF-02D5623C2527}"/>
          </ac:picMkLst>
        </pc:picChg>
        <pc:picChg chg="add mod">
          <ac:chgData name="Thiago Henrique Gomes Panini" userId="cc6a5c77081c362d" providerId="LiveId" clId="{EED3D3E7-5518-44F8-8186-31A285105760}" dt="2023-02-10T19:35:23.286" v="1361" actId="1076"/>
          <ac:picMkLst>
            <pc:docMk/>
            <pc:sldMk cId="2282606015" sldId="268"/>
            <ac:picMk id="5" creationId="{782894F6-1C53-568B-A715-D4C5986D1AC5}"/>
          </ac:picMkLst>
        </pc:picChg>
        <pc:picChg chg="add del mod ord modCrop">
          <ac:chgData name="Thiago Henrique Gomes Panini" userId="cc6a5c77081c362d" providerId="LiveId" clId="{EED3D3E7-5518-44F8-8186-31A285105760}" dt="2023-02-10T19:36:20.072" v="1413" actId="21"/>
          <ac:picMkLst>
            <pc:docMk/>
            <pc:sldMk cId="2282606015" sldId="268"/>
            <ac:picMk id="6" creationId="{3E68B4EA-D8D6-E900-54D5-A2A9D6B812EC}"/>
          </ac:picMkLst>
        </pc:picChg>
        <pc:picChg chg="add del mod">
          <ac:chgData name="Thiago Henrique Gomes Panini" userId="cc6a5c77081c362d" providerId="LiveId" clId="{EED3D3E7-5518-44F8-8186-31A285105760}" dt="2023-02-10T19:36:13.841" v="1411" actId="478"/>
          <ac:picMkLst>
            <pc:docMk/>
            <pc:sldMk cId="2282606015" sldId="268"/>
            <ac:picMk id="7" creationId="{159D4282-C4FD-D011-1828-7132238D7FE2}"/>
          </ac:picMkLst>
        </pc:picChg>
        <pc:picChg chg="mod">
          <ac:chgData name="Thiago Henrique Gomes Panini" userId="cc6a5c77081c362d" providerId="LiveId" clId="{EED3D3E7-5518-44F8-8186-31A285105760}" dt="2023-02-10T19:34:44.719" v="1331"/>
          <ac:picMkLst>
            <pc:docMk/>
            <pc:sldMk cId="2282606015" sldId="268"/>
            <ac:picMk id="8" creationId="{6F3A97CC-99C4-71E8-B1BF-B8ABE6AC4796}"/>
          </ac:picMkLst>
        </pc:picChg>
        <pc:picChg chg="mod">
          <ac:chgData name="Thiago Henrique Gomes Panini" userId="cc6a5c77081c362d" providerId="LiveId" clId="{EED3D3E7-5518-44F8-8186-31A285105760}" dt="2023-02-10T19:35:43.331" v="1397" actId="1076"/>
          <ac:picMkLst>
            <pc:docMk/>
            <pc:sldMk cId="2282606015" sldId="268"/>
            <ac:picMk id="37" creationId="{754FD778-897B-1B6D-6931-1D6DF06D82C4}"/>
          </ac:picMkLst>
        </pc:picChg>
        <pc:picChg chg="mod">
          <ac:chgData name="Thiago Henrique Gomes Panini" userId="cc6a5c77081c362d" providerId="LiveId" clId="{EED3D3E7-5518-44F8-8186-31A285105760}" dt="2023-02-10T19:35:26.624" v="1363"/>
          <ac:picMkLst>
            <pc:docMk/>
            <pc:sldMk cId="2282606015" sldId="268"/>
            <ac:picMk id="80" creationId="{CEF29212-2D84-EE9A-7BB6-13B299A00C49}"/>
          </ac:picMkLst>
        </pc:picChg>
        <pc:picChg chg="del">
          <ac:chgData name="Thiago Henrique Gomes Panini" userId="cc6a5c77081c362d" providerId="LiveId" clId="{EED3D3E7-5518-44F8-8186-31A285105760}" dt="2023-02-03T00:44:57.290" v="623" actId="478"/>
          <ac:picMkLst>
            <pc:docMk/>
            <pc:sldMk cId="2282606015" sldId="268"/>
            <ac:picMk id="89" creationId="{650BEDF9-B3A7-ACA7-A76F-4191081C3199}"/>
          </ac:picMkLst>
        </pc:picChg>
        <pc:picChg chg="del">
          <ac:chgData name="Thiago Henrique Gomes Panini" userId="cc6a5c77081c362d" providerId="LiveId" clId="{EED3D3E7-5518-44F8-8186-31A285105760}" dt="2023-02-03T00:45:40.195" v="630" actId="478"/>
          <ac:picMkLst>
            <pc:docMk/>
            <pc:sldMk cId="2282606015" sldId="268"/>
            <ac:picMk id="92" creationId="{285E440B-A34F-380A-7990-63130422AC26}"/>
          </ac:picMkLst>
        </pc:picChg>
        <pc:picChg chg="mod">
          <ac:chgData name="Thiago Henrique Gomes Panini" userId="cc6a5c77081c362d" providerId="LiveId" clId="{EED3D3E7-5518-44F8-8186-31A285105760}" dt="2023-02-10T19:35:56.022" v="1402"/>
          <ac:picMkLst>
            <pc:docMk/>
            <pc:sldMk cId="2282606015" sldId="268"/>
            <ac:picMk id="123" creationId="{6F8E67EB-913E-55C7-0E59-D456B99852C2}"/>
          </ac:picMkLst>
        </pc:picChg>
        <pc:picChg chg="del">
          <ac:chgData name="Thiago Henrique Gomes Panini" userId="cc6a5c77081c362d" providerId="LiveId" clId="{EED3D3E7-5518-44F8-8186-31A285105760}" dt="2023-02-03T00:45:40.195" v="630" actId="478"/>
          <ac:picMkLst>
            <pc:docMk/>
            <pc:sldMk cId="2282606015" sldId="268"/>
            <ac:picMk id="136" creationId="{905840FE-E8E9-BBEC-CFDA-3C4831A8E17E}"/>
          </ac:picMkLst>
        </pc:picChg>
        <pc:picChg chg="add del mod ord">
          <ac:chgData name="Thiago Henrique Gomes Panini" userId="cc6a5c77081c362d" providerId="LiveId" clId="{EED3D3E7-5518-44F8-8186-31A285105760}" dt="2023-02-10T19:36:20.072" v="1413" actId="21"/>
          <ac:picMkLst>
            <pc:docMk/>
            <pc:sldMk cId="2282606015" sldId="268"/>
            <ac:picMk id="139" creationId="{9BE2A7AA-2878-E1A1-C1BD-DE7D69723461}"/>
          </ac:picMkLst>
        </pc:picChg>
      </pc:sldChg>
      <pc:sldChg chg="addSp delSp modSp add del mod">
        <pc:chgData name="Thiago Henrique Gomes Panini" userId="cc6a5c77081c362d" providerId="LiveId" clId="{EED3D3E7-5518-44F8-8186-31A285105760}" dt="2023-02-04T00:52:44.794" v="1201" actId="47"/>
        <pc:sldMkLst>
          <pc:docMk/>
          <pc:sldMk cId="2654742094" sldId="269"/>
        </pc:sldMkLst>
        <pc:spChg chg="mod">
          <ac:chgData name="Thiago Henrique Gomes Panini" userId="cc6a5c77081c362d" providerId="LiveId" clId="{EED3D3E7-5518-44F8-8186-31A285105760}" dt="2023-02-04T00:47:55.130" v="1065" actId="1076"/>
          <ac:spMkLst>
            <pc:docMk/>
            <pc:sldMk cId="2654742094" sldId="269"/>
            <ac:spMk id="5" creationId="{C6A01FD5-84E5-2381-286B-F32C449D0633}"/>
          </ac:spMkLst>
        </pc:spChg>
        <pc:spChg chg="add del mod">
          <ac:chgData name="Thiago Henrique Gomes Panini" userId="cc6a5c77081c362d" providerId="LiveId" clId="{EED3D3E7-5518-44F8-8186-31A285105760}" dt="2023-02-03T21:40:16.975" v="787"/>
          <ac:spMkLst>
            <pc:docMk/>
            <pc:sldMk cId="2654742094" sldId="269"/>
            <ac:spMk id="6" creationId="{19D51672-34DF-C236-B891-3910CAE86E84}"/>
          </ac:spMkLst>
        </pc:spChg>
        <pc:spChg chg="add del mod">
          <ac:chgData name="Thiago Henrique Gomes Panini" userId="cc6a5c77081c362d" providerId="LiveId" clId="{EED3D3E7-5518-44F8-8186-31A285105760}" dt="2023-02-03T21:40:16.975" v="787"/>
          <ac:spMkLst>
            <pc:docMk/>
            <pc:sldMk cId="2654742094" sldId="269"/>
            <ac:spMk id="7" creationId="{445C0361-40EA-7BD1-534F-AA2E55897885}"/>
          </ac:spMkLst>
        </pc:spChg>
        <pc:spChg chg="add mod">
          <ac:chgData name="Thiago Henrique Gomes Panini" userId="cc6a5c77081c362d" providerId="LiveId" clId="{EED3D3E7-5518-44F8-8186-31A285105760}" dt="2023-02-04T00:24:37.306" v="948" actId="20577"/>
          <ac:spMkLst>
            <pc:docMk/>
            <pc:sldMk cId="2654742094" sldId="269"/>
            <ac:spMk id="7" creationId="{9D4D2DD9-285D-E6D7-3E3F-33C164A979F7}"/>
          </ac:spMkLst>
        </pc:spChg>
        <pc:spChg chg="mod">
          <ac:chgData name="Thiago Henrique Gomes Panini" userId="cc6a5c77081c362d" providerId="LiveId" clId="{EED3D3E7-5518-44F8-8186-31A285105760}" dt="2023-02-03T21:40:37.243" v="790" actId="1076"/>
          <ac:spMkLst>
            <pc:docMk/>
            <pc:sldMk cId="2654742094" sldId="269"/>
            <ac:spMk id="9" creationId="{3D3F3559-EC16-1215-2071-D6C02FC40904}"/>
          </ac:spMkLst>
        </pc:spChg>
        <pc:spChg chg="del mod">
          <ac:chgData name="Thiago Henrique Gomes Panini" userId="cc6a5c77081c362d" providerId="LiveId" clId="{EED3D3E7-5518-44F8-8186-31A285105760}" dt="2023-02-03T21:40:39.225" v="791" actId="478"/>
          <ac:spMkLst>
            <pc:docMk/>
            <pc:sldMk cId="2654742094" sldId="269"/>
            <ac:spMk id="10" creationId="{D85CA914-FE00-C848-9728-3FE89BF166F1}"/>
          </ac:spMkLst>
        </pc:spChg>
        <pc:spChg chg="mod">
          <ac:chgData name="Thiago Henrique Gomes Panini" userId="cc6a5c77081c362d" providerId="LiveId" clId="{EED3D3E7-5518-44F8-8186-31A285105760}" dt="2023-02-03T21:40:37.243" v="790" actId="1076"/>
          <ac:spMkLst>
            <pc:docMk/>
            <pc:sldMk cId="2654742094" sldId="269"/>
            <ac:spMk id="11" creationId="{7249ACB1-B47D-25F5-FBBA-4DFBCDA9E02A}"/>
          </ac:spMkLst>
        </pc:spChg>
        <pc:spChg chg="mod">
          <ac:chgData name="Thiago Henrique Gomes Panini" userId="cc6a5c77081c362d" providerId="LiveId" clId="{EED3D3E7-5518-44F8-8186-31A285105760}" dt="2023-02-03T21:40:37.243" v="790" actId="1076"/>
          <ac:spMkLst>
            <pc:docMk/>
            <pc:sldMk cId="2654742094" sldId="269"/>
            <ac:spMk id="12" creationId="{4A6C6EE1-112C-D636-6210-6C95CC304D35}"/>
          </ac:spMkLst>
        </pc:spChg>
        <pc:spChg chg="mod">
          <ac:chgData name="Thiago Henrique Gomes Panini" userId="cc6a5c77081c362d" providerId="LiveId" clId="{EED3D3E7-5518-44F8-8186-31A285105760}" dt="2023-02-03T21:40:37.243" v="790" actId="1076"/>
          <ac:spMkLst>
            <pc:docMk/>
            <pc:sldMk cId="2654742094" sldId="269"/>
            <ac:spMk id="13" creationId="{AD97D75E-FF65-9011-3778-A70A651AF99A}"/>
          </ac:spMkLst>
        </pc:spChg>
        <pc:spChg chg="mod">
          <ac:chgData name="Thiago Henrique Gomes Panini" userId="cc6a5c77081c362d" providerId="LiveId" clId="{EED3D3E7-5518-44F8-8186-31A285105760}" dt="2023-02-03T21:40:37.243" v="790" actId="1076"/>
          <ac:spMkLst>
            <pc:docMk/>
            <pc:sldMk cId="2654742094" sldId="269"/>
            <ac:spMk id="14" creationId="{57890730-DFE9-6591-4B7A-12A1475BDEB7}"/>
          </ac:spMkLst>
        </pc:spChg>
        <pc:spChg chg="mod">
          <ac:chgData name="Thiago Henrique Gomes Panini" userId="cc6a5c77081c362d" providerId="LiveId" clId="{EED3D3E7-5518-44F8-8186-31A285105760}" dt="2023-02-03T21:40:37.243" v="790" actId="1076"/>
          <ac:spMkLst>
            <pc:docMk/>
            <pc:sldMk cId="2654742094" sldId="269"/>
            <ac:spMk id="15" creationId="{65829624-28B1-C754-E17D-2E182C0EEB39}"/>
          </ac:spMkLst>
        </pc:spChg>
        <pc:spChg chg="mod">
          <ac:chgData name="Thiago Henrique Gomes Panini" userId="cc6a5c77081c362d" providerId="LiveId" clId="{EED3D3E7-5518-44F8-8186-31A285105760}" dt="2023-02-03T21:40:37.243" v="790" actId="1076"/>
          <ac:spMkLst>
            <pc:docMk/>
            <pc:sldMk cId="2654742094" sldId="269"/>
            <ac:spMk id="16" creationId="{6CD10F22-FC1B-18AE-D7C9-B219A090026D}"/>
          </ac:spMkLst>
        </pc:spChg>
        <pc:spChg chg="mod">
          <ac:chgData name="Thiago Henrique Gomes Panini" userId="cc6a5c77081c362d" providerId="LiveId" clId="{EED3D3E7-5518-44F8-8186-31A285105760}" dt="2023-02-03T21:40:37.243" v="790" actId="1076"/>
          <ac:spMkLst>
            <pc:docMk/>
            <pc:sldMk cId="2654742094" sldId="269"/>
            <ac:spMk id="17" creationId="{C18BDF3F-611F-1A61-3A9F-4D5E8BD73C77}"/>
          </ac:spMkLst>
        </pc:spChg>
        <pc:spChg chg="mod">
          <ac:chgData name="Thiago Henrique Gomes Panini" userId="cc6a5c77081c362d" providerId="LiveId" clId="{EED3D3E7-5518-44F8-8186-31A285105760}" dt="2023-02-03T21:40:37.243" v="790" actId="1076"/>
          <ac:spMkLst>
            <pc:docMk/>
            <pc:sldMk cId="2654742094" sldId="269"/>
            <ac:spMk id="18" creationId="{5EEF508B-AF49-4F88-6A7F-9430BC757A70}"/>
          </ac:spMkLst>
        </pc:spChg>
        <pc:spChg chg="mod">
          <ac:chgData name="Thiago Henrique Gomes Panini" userId="cc6a5c77081c362d" providerId="LiveId" clId="{EED3D3E7-5518-44F8-8186-31A285105760}" dt="2023-02-03T21:40:37.243" v="790" actId="1076"/>
          <ac:spMkLst>
            <pc:docMk/>
            <pc:sldMk cId="2654742094" sldId="269"/>
            <ac:spMk id="19" creationId="{0039A76C-73AC-29C6-6C7B-22BFD5941EDD}"/>
          </ac:spMkLst>
        </pc:spChg>
        <pc:spChg chg="mod">
          <ac:chgData name="Thiago Henrique Gomes Panini" userId="cc6a5c77081c362d" providerId="LiveId" clId="{EED3D3E7-5518-44F8-8186-31A285105760}" dt="2023-02-03T21:40:37.243" v="790" actId="1076"/>
          <ac:spMkLst>
            <pc:docMk/>
            <pc:sldMk cId="2654742094" sldId="269"/>
            <ac:spMk id="20" creationId="{13511F5C-1398-7ED7-596C-D0A43E75CA92}"/>
          </ac:spMkLst>
        </pc:spChg>
        <pc:spChg chg="mod">
          <ac:chgData name="Thiago Henrique Gomes Panini" userId="cc6a5c77081c362d" providerId="LiveId" clId="{EED3D3E7-5518-44F8-8186-31A285105760}" dt="2023-02-03T21:40:37.243" v="790" actId="1076"/>
          <ac:spMkLst>
            <pc:docMk/>
            <pc:sldMk cId="2654742094" sldId="269"/>
            <ac:spMk id="21" creationId="{2819C677-A08D-442B-B1F7-198A30EFFC3D}"/>
          </ac:spMkLst>
        </pc:spChg>
        <pc:spChg chg="mod">
          <ac:chgData name="Thiago Henrique Gomes Panini" userId="cc6a5c77081c362d" providerId="LiveId" clId="{EED3D3E7-5518-44F8-8186-31A285105760}" dt="2023-02-03T21:40:37.243" v="790" actId="1076"/>
          <ac:spMkLst>
            <pc:docMk/>
            <pc:sldMk cId="2654742094" sldId="269"/>
            <ac:spMk id="22" creationId="{337EE1B1-F746-A1F3-6F4E-B711AC370105}"/>
          </ac:spMkLst>
        </pc:spChg>
        <pc:spChg chg="mod">
          <ac:chgData name="Thiago Henrique Gomes Panini" userId="cc6a5c77081c362d" providerId="LiveId" clId="{EED3D3E7-5518-44F8-8186-31A285105760}" dt="2023-02-03T21:40:37.243" v="790" actId="1076"/>
          <ac:spMkLst>
            <pc:docMk/>
            <pc:sldMk cId="2654742094" sldId="269"/>
            <ac:spMk id="23" creationId="{ED2CBDDB-AC5C-F5CF-3FFE-E29F92159969}"/>
          </ac:spMkLst>
        </pc:spChg>
        <pc:spChg chg="mod">
          <ac:chgData name="Thiago Henrique Gomes Panini" userId="cc6a5c77081c362d" providerId="LiveId" clId="{EED3D3E7-5518-44F8-8186-31A285105760}" dt="2023-02-03T21:40:37.243" v="790" actId="1076"/>
          <ac:spMkLst>
            <pc:docMk/>
            <pc:sldMk cId="2654742094" sldId="269"/>
            <ac:spMk id="24" creationId="{A36F4CD3-B3A5-4F33-4090-07A016608FFD}"/>
          </ac:spMkLst>
        </pc:spChg>
        <pc:spChg chg="mod">
          <ac:chgData name="Thiago Henrique Gomes Panini" userId="cc6a5c77081c362d" providerId="LiveId" clId="{EED3D3E7-5518-44F8-8186-31A285105760}" dt="2023-02-03T21:40:37.243" v="790" actId="1076"/>
          <ac:spMkLst>
            <pc:docMk/>
            <pc:sldMk cId="2654742094" sldId="269"/>
            <ac:spMk id="25" creationId="{8CA67663-539D-0F53-B369-0CD3EE24481E}"/>
          </ac:spMkLst>
        </pc:spChg>
        <pc:spChg chg="mod">
          <ac:chgData name="Thiago Henrique Gomes Panini" userId="cc6a5c77081c362d" providerId="LiveId" clId="{EED3D3E7-5518-44F8-8186-31A285105760}" dt="2023-02-03T21:40:37.243" v="790" actId="1076"/>
          <ac:spMkLst>
            <pc:docMk/>
            <pc:sldMk cId="2654742094" sldId="269"/>
            <ac:spMk id="26" creationId="{C9FDC87A-EBBA-6ABD-465C-05DA220F83FB}"/>
          </ac:spMkLst>
        </pc:spChg>
        <pc:spChg chg="mod">
          <ac:chgData name="Thiago Henrique Gomes Panini" userId="cc6a5c77081c362d" providerId="LiveId" clId="{EED3D3E7-5518-44F8-8186-31A285105760}" dt="2023-02-03T21:40:37.243" v="790" actId="1076"/>
          <ac:spMkLst>
            <pc:docMk/>
            <pc:sldMk cId="2654742094" sldId="269"/>
            <ac:spMk id="27" creationId="{DD3D0A7E-B708-2F94-0BBC-4286C1DEC17E}"/>
          </ac:spMkLst>
        </pc:spChg>
        <pc:spChg chg="mod">
          <ac:chgData name="Thiago Henrique Gomes Panini" userId="cc6a5c77081c362d" providerId="LiveId" clId="{EED3D3E7-5518-44F8-8186-31A285105760}" dt="2023-02-03T21:40:37.243" v="790" actId="1076"/>
          <ac:spMkLst>
            <pc:docMk/>
            <pc:sldMk cId="2654742094" sldId="269"/>
            <ac:spMk id="28" creationId="{B5408CA4-6DF6-D839-206A-3930FBBCB60E}"/>
          </ac:spMkLst>
        </pc:spChg>
        <pc:spChg chg="mod">
          <ac:chgData name="Thiago Henrique Gomes Panini" userId="cc6a5c77081c362d" providerId="LiveId" clId="{EED3D3E7-5518-44F8-8186-31A285105760}" dt="2023-02-03T21:40:37.243" v="790" actId="1076"/>
          <ac:spMkLst>
            <pc:docMk/>
            <pc:sldMk cId="2654742094" sldId="269"/>
            <ac:spMk id="29" creationId="{D60291B7-901C-C69F-5ABA-77E19D09310A}"/>
          </ac:spMkLst>
        </pc:spChg>
        <pc:spChg chg="mod">
          <ac:chgData name="Thiago Henrique Gomes Panini" userId="cc6a5c77081c362d" providerId="LiveId" clId="{EED3D3E7-5518-44F8-8186-31A285105760}" dt="2023-02-03T21:40:37.243" v="790" actId="1076"/>
          <ac:spMkLst>
            <pc:docMk/>
            <pc:sldMk cId="2654742094" sldId="269"/>
            <ac:spMk id="30" creationId="{A63E48D2-8275-DFBE-A397-BC3A5BA55EBD}"/>
          </ac:spMkLst>
        </pc:spChg>
        <pc:spChg chg="mod">
          <ac:chgData name="Thiago Henrique Gomes Panini" userId="cc6a5c77081c362d" providerId="LiveId" clId="{EED3D3E7-5518-44F8-8186-31A285105760}" dt="2023-02-03T21:40:37.243" v="790" actId="1076"/>
          <ac:spMkLst>
            <pc:docMk/>
            <pc:sldMk cId="2654742094" sldId="269"/>
            <ac:spMk id="31" creationId="{8C2BC282-952F-C5A4-A9E3-F9DD6A706890}"/>
          </ac:spMkLst>
        </pc:spChg>
        <pc:spChg chg="mod">
          <ac:chgData name="Thiago Henrique Gomes Panini" userId="cc6a5c77081c362d" providerId="LiveId" clId="{EED3D3E7-5518-44F8-8186-31A285105760}" dt="2023-02-03T21:40:37.243" v="790" actId="1076"/>
          <ac:spMkLst>
            <pc:docMk/>
            <pc:sldMk cId="2654742094" sldId="269"/>
            <ac:spMk id="35" creationId="{2D33BAC0-81DE-48B1-1840-A0A2E4E78CC3}"/>
          </ac:spMkLst>
        </pc:spChg>
        <pc:spChg chg="mod">
          <ac:chgData name="Thiago Henrique Gomes Panini" userId="cc6a5c77081c362d" providerId="LiveId" clId="{EED3D3E7-5518-44F8-8186-31A285105760}" dt="2023-02-03T21:40:37.243" v="790" actId="1076"/>
          <ac:spMkLst>
            <pc:docMk/>
            <pc:sldMk cId="2654742094" sldId="269"/>
            <ac:spMk id="36" creationId="{FDF72132-9DDD-D75B-93AE-2D161698A359}"/>
          </ac:spMkLst>
        </pc:spChg>
        <pc:spChg chg="mod">
          <ac:chgData name="Thiago Henrique Gomes Panini" userId="cc6a5c77081c362d" providerId="LiveId" clId="{EED3D3E7-5518-44F8-8186-31A285105760}" dt="2023-02-03T21:40:37.243" v="790" actId="1076"/>
          <ac:spMkLst>
            <pc:docMk/>
            <pc:sldMk cId="2654742094" sldId="269"/>
            <ac:spMk id="37" creationId="{5D786D0D-E231-3F5D-9C66-FAF59EC6FEB4}"/>
          </ac:spMkLst>
        </pc:spChg>
        <pc:spChg chg="mod">
          <ac:chgData name="Thiago Henrique Gomes Panini" userId="cc6a5c77081c362d" providerId="LiveId" clId="{EED3D3E7-5518-44F8-8186-31A285105760}" dt="2023-02-03T21:40:37.243" v="790" actId="1076"/>
          <ac:spMkLst>
            <pc:docMk/>
            <pc:sldMk cId="2654742094" sldId="269"/>
            <ac:spMk id="38" creationId="{FD9C234E-2F3D-3163-AA1B-F7F41E61BA29}"/>
          </ac:spMkLst>
        </pc:spChg>
        <pc:spChg chg="mod">
          <ac:chgData name="Thiago Henrique Gomes Panini" userId="cc6a5c77081c362d" providerId="LiveId" clId="{EED3D3E7-5518-44F8-8186-31A285105760}" dt="2023-02-03T21:40:37.243" v="790" actId="1076"/>
          <ac:spMkLst>
            <pc:docMk/>
            <pc:sldMk cId="2654742094" sldId="269"/>
            <ac:spMk id="39" creationId="{01746B89-3E1F-C919-E610-C265FE7F18D5}"/>
          </ac:spMkLst>
        </pc:spChg>
        <pc:spChg chg="mod">
          <ac:chgData name="Thiago Henrique Gomes Panini" userId="cc6a5c77081c362d" providerId="LiveId" clId="{EED3D3E7-5518-44F8-8186-31A285105760}" dt="2023-02-03T21:40:37.243" v="790" actId="1076"/>
          <ac:spMkLst>
            <pc:docMk/>
            <pc:sldMk cId="2654742094" sldId="269"/>
            <ac:spMk id="40" creationId="{CDB05AD8-425C-3943-D1D5-7DE6D8DF0863}"/>
          </ac:spMkLst>
        </pc:spChg>
        <pc:spChg chg="mod">
          <ac:chgData name="Thiago Henrique Gomes Panini" userId="cc6a5c77081c362d" providerId="LiveId" clId="{EED3D3E7-5518-44F8-8186-31A285105760}" dt="2023-02-03T21:40:37.243" v="790" actId="1076"/>
          <ac:spMkLst>
            <pc:docMk/>
            <pc:sldMk cId="2654742094" sldId="269"/>
            <ac:spMk id="41" creationId="{24CB550A-2FE2-59CF-BD47-F287A4CCA142}"/>
          </ac:spMkLst>
        </pc:spChg>
        <pc:spChg chg="mod">
          <ac:chgData name="Thiago Henrique Gomes Panini" userId="cc6a5c77081c362d" providerId="LiveId" clId="{EED3D3E7-5518-44F8-8186-31A285105760}" dt="2023-02-03T21:40:37.243" v="790" actId="1076"/>
          <ac:spMkLst>
            <pc:docMk/>
            <pc:sldMk cId="2654742094" sldId="269"/>
            <ac:spMk id="42" creationId="{9CA8EFB5-3677-3259-2583-8AA14109E76B}"/>
          </ac:spMkLst>
        </pc:spChg>
        <pc:spChg chg="mod">
          <ac:chgData name="Thiago Henrique Gomes Panini" userId="cc6a5c77081c362d" providerId="LiveId" clId="{EED3D3E7-5518-44F8-8186-31A285105760}" dt="2023-02-03T21:40:37.243" v="790" actId="1076"/>
          <ac:spMkLst>
            <pc:docMk/>
            <pc:sldMk cId="2654742094" sldId="269"/>
            <ac:spMk id="43" creationId="{6D3EA850-B117-43C9-FA41-12BA5022B7B9}"/>
          </ac:spMkLst>
        </pc:spChg>
        <pc:spChg chg="mod">
          <ac:chgData name="Thiago Henrique Gomes Panini" userId="cc6a5c77081c362d" providerId="LiveId" clId="{EED3D3E7-5518-44F8-8186-31A285105760}" dt="2023-02-03T21:40:37.243" v="790" actId="1076"/>
          <ac:spMkLst>
            <pc:docMk/>
            <pc:sldMk cId="2654742094" sldId="269"/>
            <ac:spMk id="44" creationId="{06BAFEBE-58C1-B9DC-56F3-41D81410D8CF}"/>
          </ac:spMkLst>
        </pc:spChg>
        <pc:spChg chg="mod">
          <ac:chgData name="Thiago Henrique Gomes Panini" userId="cc6a5c77081c362d" providerId="LiveId" clId="{EED3D3E7-5518-44F8-8186-31A285105760}" dt="2023-02-03T21:40:37.243" v="790" actId="1076"/>
          <ac:spMkLst>
            <pc:docMk/>
            <pc:sldMk cId="2654742094" sldId="269"/>
            <ac:spMk id="45" creationId="{4D336F81-E051-E1B3-3F46-38F9D8E028F0}"/>
          </ac:spMkLst>
        </pc:spChg>
        <pc:spChg chg="mod">
          <ac:chgData name="Thiago Henrique Gomes Panini" userId="cc6a5c77081c362d" providerId="LiveId" clId="{EED3D3E7-5518-44F8-8186-31A285105760}" dt="2023-02-03T21:40:37.243" v="790" actId="1076"/>
          <ac:spMkLst>
            <pc:docMk/>
            <pc:sldMk cId="2654742094" sldId="269"/>
            <ac:spMk id="46" creationId="{02F7F6D7-D558-E2E0-86A6-B3A5F76200C6}"/>
          </ac:spMkLst>
        </pc:spChg>
        <pc:spChg chg="mod">
          <ac:chgData name="Thiago Henrique Gomes Panini" userId="cc6a5c77081c362d" providerId="LiveId" clId="{EED3D3E7-5518-44F8-8186-31A285105760}" dt="2023-02-03T21:40:37.243" v="790" actId="1076"/>
          <ac:spMkLst>
            <pc:docMk/>
            <pc:sldMk cId="2654742094" sldId="269"/>
            <ac:spMk id="47" creationId="{56E8FAC5-ED82-C07C-89D9-052B3E8DF890}"/>
          </ac:spMkLst>
        </pc:spChg>
        <pc:spChg chg="mod">
          <ac:chgData name="Thiago Henrique Gomes Panini" userId="cc6a5c77081c362d" providerId="LiveId" clId="{EED3D3E7-5518-44F8-8186-31A285105760}" dt="2023-02-03T21:40:37.243" v="790" actId="1076"/>
          <ac:spMkLst>
            <pc:docMk/>
            <pc:sldMk cId="2654742094" sldId="269"/>
            <ac:spMk id="48" creationId="{DA804A95-8C4E-FF37-28CA-CD340E330241}"/>
          </ac:spMkLst>
        </pc:spChg>
        <pc:spChg chg="mod">
          <ac:chgData name="Thiago Henrique Gomes Panini" userId="cc6a5c77081c362d" providerId="LiveId" clId="{EED3D3E7-5518-44F8-8186-31A285105760}" dt="2023-02-03T21:40:37.243" v="790" actId="1076"/>
          <ac:spMkLst>
            <pc:docMk/>
            <pc:sldMk cId="2654742094" sldId="269"/>
            <ac:spMk id="49" creationId="{3A3028F4-926C-DA74-3B95-7F8688C4482B}"/>
          </ac:spMkLst>
        </pc:spChg>
        <pc:spChg chg="mod">
          <ac:chgData name="Thiago Henrique Gomes Panini" userId="cc6a5c77081c362d" providerId="LiveId" clId="{EED3D3E7-5518-44F8-8186-31A285105760}" dt="2023-02-03T21:40:42.200" v="792"/>
          <ac:spMkLst>
            <pc:docMk/>
            <pc:sldMk cId="2654742094" sldId="269"/>
            <ac:spMk id="51" creationId="{AC1019FE-76A2-1BAF-67B2-D87C176D579D}"/>
          </ac:spMkLst>
        </pc:spChg>
        <pc:spChg chg="mod">
          <ac:chgData name="Thiago Henrique Gomes Panini" userId="cc6a5c77081c362d" providerId="LiveId" clId="{EED3D3E7-5518-44F8-8186-31A285105760}" dt="2023-02-03T21:40:42.200" v="792"/>
          <ac:spMkLst>
            <pc:docMk/>
            <pc:sldMk cId="2654742094" sldId="269"/>
            <ac:spMk id="52" creationId="{847004A9-3486-BC2F-4C5F-E622F7D26400}"/>
          </ac:spMkLst>
        </pc:spChg>
        <pc:spChg chg="mod">
          <ac:chgData name="Thiago Henrique Gomes Panini" userId="cc6a5c77081c362d" providerId="LiveId" clId="{EED3D3E7-5518-44F8-8186-31A285105760}" dt="2023-02-03T21:40:42.200" v="792"/>
          <ac:spMkLst>
            <pc:docMk/>
            <pc:sldMk cId="2654742094" sldId="269"/>
            <ac:spMk id="53" creationId="{EE079998-8AA5-3737-A10F-36F64DAC347A}"/>
          </ac:spMkLst>
        </pc:spChg>
        <pc:spChg chg="mod">
          <ac:chgData name="Thiago Henrique Gomes Panini" userId="cc6a5c77081c362d" providerId="LiveId" clId="{EED3D3E7-5518-44F8-8186-31A285105760}" dt="2023-02-03T21:40:42.200" v="792"/>
          <ac:spMkLst>
            <pc:docMk/>
            <pc:sldMk cId="2654742094" sldId="269"/>
            <ac:spMk id="54" creationId="{2A31CEBF-DB74-FE19-7B57-FF411037DA55}"/>
          </ac:spMkLst>
        </pc:spChg>
        <pc:spChg chg="mod">
          <ac:chgData name="Thiago Henrique Gomes Panini" userId="cc6a5c77081c362d" providerId="LiveId" clId="{EED3D3E7-5518-44F8-8186-31A285105760}" dt="2023-02-03T21:40:42.200" v="792"/>
          <ac:spMkLst>
            <pc:docMk/>
            <pc:sldMk cId="2654742094" sldId="269"/>
            <ac:spMk id="55" creationId="{D67B0961-B052-1C3A-793B-0D8501F2B059}"/>
          </ac:spMkLst>
        </pc:spChg>
        <pc:spChg chg="mod">
          <ac:chgData name="Thiago Henrique Gomes Panini" userId="cc6a5c77081c362d" providerId="LiveId" clId="{EED3D3E7-5518-44F8-8186-31A285105760}" dt="2023-02-03T21:40:42.200" v="792"/>
          <ac:spMkLst>
            <pc:docMk/>
            <pc:sldMk cId="2654742094" sldId="269"/>
            <ac:spMk id="56" creationId="{AE2F1CCF-F275-880D-93C1-14098954F0C5}"/>
          </ac:spMkLst>
        </pc:spChg>
        <pc:spChg chg="mod">
          <ac:chgData name="Thiago Henrique Gomes Panini" userId="cc6a5c77081c362d" providerId="LiveId" clId="{EED3D3E7-5518-44F8-8186-31A285105760}" dt="2023-02-03T21:40:42.200" v="792"/>
          <ac:spMkLst>
            <pc:docMk/>
            <pc:sldMk cId="2654742094" sldId="269"/>
            <ac:spMk id="57" creationId="{83B80DE5-A54C-772E-A956-5CDF969B4AF8}"/>
          </ac:spMkLst>
        </pc:spChg>
        <pc:spChg chg="mod">
          <ac:chgData name="Thiago Henrique Gomes Panini" userId="cc6a5c77081c362d" providerId="LiveId" clId="{EED3D3E7-5518-44F8-8186-31A285105760}" dt="2023-02-03T21:40:42.200" v="792"/>
          <ac:spMkLst>
            <pc:docMk/>
            <pc:sldMk cId="2654742094" sldId="269"/>
            <ac:spMk id="58" creationId="{7D7DAD0A-E2CF-8BDD-4D63-6279B7104C51}"/>
          </ac:spMkLst>
        </pc:spChg>
        <pc:spChg chg="mod">
          <ac:chgData name="Thiago Henrique Gomes Panini" userId="cc6a5c77081c362d" providerId="LiveId" clId="{EED3D3E7-5518-44F8-8186-31A285105760}" dt="2023-02-03T21:40:42.200" v="792"/>
          <ac:spMkLst>
            <pc:docMk/>
            <pc:sldMk cId="2654742094" sldId="269"/>
            <ac:spMk id="59" creationId="{4072F32A-3FA5-CC7D-CE85-1A2B7A724AA8}"/>
          </ac:spMkLst>
        </pc:spChg>
        <pc:spChg chg="mod">
          <ac:chgData name="Thiago Henrique Gomes Panini" userId="cc6a5c77081c362d" providerId="LiveId" clId="{EED3D3E7-5518-44F8-8186-31A285105760}" dt="2023-02-03T21:40:42.200" v="792"/>
          <ac:spMkLst>
            <pc:docMk/>
            <pc:sldMk cId="2654742094" sldId="269"/>
            <ac:spMk id="60" creationId="{0857709E-4921-906E-F68E-EC35D49917DA}"/>
          </ac:spMkLst>
        </pc:spChg>
        <pc:spChg chg="mod">
          <ac:chgData name="Thiago Henrique Gomes Panini" userId="cc6a5c77081c362d" providerId="LiveId" clId="{EED3D3E7-5518-44F8-8186-31A285105760}" dt="2023-02-03T21:40:42.200" v="792"/>
          <ac:spMkLst>
            <pc:docMk/>
            <pc:sldMk cId="2654742094" sldId="269"/>
            <ac:spMk id="61" creationId="{881E2923-D43B-573D-94ED-B7C840B70435}"/>
          </ac:spMkLst>
        </pc:spChg>
        <pc:spChg chg="mod">
          <ac:chgData name="Thiago Henrique Gomes Panini" userId="cc6a5c77081c362d" providerId="LiveId" clId="{EED3D3E7-5518-44F8-8186-31A285105760}" dt="2023-02-03T21:40:42.200" v="792"/>
          <ac:spMkLst>
            <pc:docMk/>
            <pc:sldMk cId="2654742094" sldId="269"/>
            <ac:spMk id="62" creationId="{1057C10D-03C2-21B8-FD4F-0ACAC096682B}"/>
          </ac:spMkLst>
        </pc:spChg>
        <pc:spChg chg="mod">
          <ac:chgData name="Thiago Henrique Gomes Panini" userId="cc6a5c77081c362d" providerId="LiveId" clId="{EED3D3E7-5518-44F8-8186-31A285105760}" dt="2023-02-03T21:40:42.200" v="792"/>
          <ac:spMkLst>
            <pc:docMk/>
            <pc:sldMk cId="2654742094" sldId="269"/>
            <ac:spMk id="63" creationId="{139F36AD-73E7-2CC7-A675-F14C6F7DA985}"/>
          </ac:spMkLst>
        </pc:spChg>
        <pc:spChg chg="mod">
          <ac:chgData name="Thiago Henrique Gomes Panini" userId="cc6a5c77081c362d" providerId="LiveId" clId="{EED3D3E7-5518-44F8-8186-31A285105760}" dt="2023-02-03T21:40:42.200" v="792"/>
          <ac:spMkLst>
            <pc:docMk/>
            <pc:sldMk cId="2654742094" sldId="269"/>
            <ac:spMk id="64" creationId="{BC82BEE9-7873-8365-3ADA-AB600265A486}"/>
          </ac:spMkLst>
        </pc:spChg>
        <pc:spChg chg="mod">
          <ac:chgData name="Thiago Henrique Gomes Panini" userId="cc6a5c77081c362d" providerId="LiveId" clId="{EED3D3E7-5518-44F8-8186-31A285105760}" dt="2023-02-03T21:40:42.200" v="792"/>
          <ac:spMkLst>
            <pc:docMk/>
            <pc:sldMk cId="2654742094" sldId="269"/>
            <ac:spMk id="65" creationId="{002E900B-6B17-9EBB-AD4B-6323728B21AF}"/>
          </ac:spMkLst>
        </pc:spChg>
        <pc:spChg chg="mod">
          <ac:chgData name="Thiago Henrique Gomes Panini" userId="cc6a5c77081c362d" providerId="LiveId" clId="{EED3D3E7-5518-44F8-8186-31A285105760}" dt="2023-02-03T21:40:42.200" v="792"/>
          <ac:spMkLst>
            <pc:docMk/>
            <pc:sldMk cId="2654742094" sldId="269"/>
            <ac:spMk id="66" creationId="{0CA1E16E-DABC-BD95-53A9-BF8032D4F47D}"/>
          </ac:spMkLst>
        </pc:spChg>
        <pc:spChg chg="mod">
          <ac:chgData name="Thiago Henrique Gomes Panini" userId="cc6a5c77081c362d" providerId="LiveId" clId="{EED3D3E7-5518-44F8-8186-31A285105760}" dt="2023-02-03T21:40:42.200" v="792"/>
          <ac:spMkLst>
            <pc:docMk/>
            <pc:sldMk cId="2654742094" sldId="269"/>
            <ac:spMk id="67" creationId="{50864C51-0DEC-9CB4-26EA-DBC2EAA5699B}"/>
          </ac:spMkLst>
        </pc:spChg>
        <pc:spChg chg="mod">
          <ac:chgData name="Thiago Henrique Gomes Panini" userId="cc6a5c77081c362d" providerId="LiveId" clId="{EED3D3E7-5518-44F8-8186-31A285105760}" dt="2023-02-03T21:40:42.200" v="792"/>
          <ac:spMkLst>
            <pc:docMk/>
            <pc:sldMk cId="2654742094" sldId="269"/>
            <ac:spMk id="68" creationId="{C65ABB68-A88F-4E1F-1828-50632F1DE105}"/>
          </ac:spMkLst>
        </pc:spChg>
        <pc:spChg chg="mod">
          <ac:chgData name="Thiago Henrique Gomes Panini" userId="cc6a5c77081c362d" providerId="LiveId" clId="{EED3D3E7-5518-44F8-8186-31A285105760}" dt="2023-02-03T21:40:42.200" v="792"/>
          <ac:spMkLst>
            <pc:docMk/>
            <pc:sldMk cId="2654742094" sldId="269"/>
            <ac:spMk id="69" creationId="{CB52953A-3010-F055-D1EF-6897891DC76A}"/>
          </ac:spMkLst>
        </pc:spChg>
        <pc:spChg chg="mod">
          <ac:chgData name="Thiago Henrique Gomes Panini" userId="cc6a5c77081c362d" providerId="LiveId" clId="{EED3D3E7-5518-44F8-8186-31A285105760}" dt="2023-02-03T21:40:42.200" v="792"/>
          <ac:spMkLst>
            <pc:docMk/>
            <pc:sldMk cId="2654742094" sldId="269"/>
            <ac:spMk id="70" creationId="{E4D98C6F-E545-32B7-97BA-ED3407A2AD1D}"/>
          </ac:spMkLst>
        </pc:spChg>
        <pc:spChg chg="mod">
          <ac:chgData name="Thiago Henrique Gomes Panini" userId="cc6a5c77081c362d" providerId="LiveId" clId="{EED3D3E7-5518-44F8-8186-31A285105760}" dt="2023-02-03T21:40:42.200" v="792"/>
          <ac:spMkLst>
            <pc:docMk/>
            <pc:sldMk cId="2654742094" sldId="269"/>
            <ac:spMk id="71" creationId="{C7F8B578-5430-4CC5-68EE-8749D172B4F2}"/>
          </ac:spMkLst>
        </pc:spChg>
        <pc:spChg chg="mod">
          <ac:chgData name="Thiago Henrique Gomes Panini" userId="cc6a5c77081c362d" providerId="LiveId" clId="{EED3D3E7-5518-44F8-8186-31A285105760}" dt="2023-02-03T21:40:42.200" v="792"/>
          <ac:spMkLst>
            <pc:docMk/>
            <pc:sldMk cId="2654742094" sldId="269"/>
            <ac:spMk id="72" creationId="{EF8EF934-885A-4E42-2E00-402644123764}"/>
          </ac:spMkLst>
        </pc:spChg>
        <pc:spChg chg="mod">
          <ac:chgData name="Thiago Henrique Gomes Panini" userId="cc6a5c77081c362d" providerId="LiveId" clId="{EED3D3E7-5518-44F8-8186-31A285105760}" dt="2023-02-03T21:40:42.200" v="792"/>
          <ac:spMkLst>
            <pc:docMk/>
            <pc:sldMk cId="2654742094" sldId="269"/>
            <ac:spMk id="76" creationId="{C5AD38AB-9EED-3F72-58D3-3882A63A2BBF}"/>
          </ac:spMkLst>
        </pc:spChg>
        <pc:spChg chg="mod">
          <ac:chgData name="Thiago Henrique Gomes Panini" userId="cc6a5c77081c362d" providerId="LiveId" clId="{EED3D3E7-5518-44F8-8186-31A285105760}" dt="2023-02-03T21:40:42.200" v="792"/>
          <ac:spMkLst>
            <pc:docMk/>
            <pc:sldMk cId="2654742094" sldId="269"/>
            <ac:spMk id="77" creationId="{718111B7-1B6A-240A-4EE6-0C75768D6492}"/>
          </ac:spMkLst>
        </pc:spChg>
        <pc:spChg chg="mod">
          <ac:chgData name="Thiago Henrique Gomes Panini" userId="cc6a5c77081c362d" providerId="LiveId" clId="{EED3D3E7-5518-44F8-8186-31A285105760}" dt="2023-02-03T21:40:42.200" v="792"/>
          <ac:spMkLst>
            <pc:docMk/>
            <pc:sldMk cId="2654742094" sldId="269"/>
            <ac:spMk id="78" creationId="{E73C0A37-DB90-1AC0-8B4A-DEAAFADB8913}"/>
          </ac:spMkLst>
        </pc:spChg>
        <pc:spChg chg="mod">
          <ac:chgData name="Thiago Henrique Gomes Panini" userId="cc6a5c77081c362d" providerId="LiveId" clId="{EED3D3E7-5518-44F8-8186-31A285105760}" dt="2023-02-03T21:40:42.200" v="792"/>
          <ac:spMkLst>
            <pc:docMk/>
            <pc:sldMk cId="2654742094" sldId="269"/>
            <ac:spMk id="79" creationId="{C09AB76E-9C1C-382D-6802-13D16D3D7DB4}"/>
          </ac:spMkLst>
        </pc:spChg>
        <pc:spChg chg="mod">
          <ac:chgData name="Thiago Henrique Gomes Panini" userId="cc6a5c77081c362d" providerId="LiveId" clId="{EED3D3E7-5518-44F8-8186-31A285105760}" dt="2023-02-03T21:40:42.200" v="792"/>
          <ac:spMkLst>
            <pc:docMk/>
            <pc:sldMk cId="2654742094" sldId="269"/>
            <ac:spMk id="80" creationId="{FAB3C47B-2D31-D528-911C-1663B5C8D7B5}"/>
          </ac:spMkLst>
        </pc:spChg>
        <pc:spChg chg="mod">
          <ac:chgData name="Thiago Henrique Gomes Panini" userId="cc6a5c77081c362d" providerId="LiveId" clId="{EED3D3E7-5518-44F8-8186-31A285105760}" dt="2023-02-03T21:40:42.200" v="792"/>
          <ac:spMkLst>
            <pc:docMk/>
            <pc:sldMk cId="2654742094" sldId="269"/>
            <ac:spMk id="81" creationId="{77D2BF12-9441-B865-F8A6-DE6D37EBD41B}"/>
          </ac:spMkLst>
        </pc:spChg>
        <pc:spChg chg="mod">
          <ac:chgData name="Thiago Henrique Gomes Panini" userId="cc6a5c77081c362d" providerId="LiveId" clId="{EED3D3E7-5518-44F8-8186-31A285105760}" dt="2023-02-03T21:40:42.200" v="792"/>
          <ac:spMkLst>
            <pc:docMk/>
            <pc:sldMk cId="2654742094" sldId="269"/>
            <ac:spMk id="82" creationId="{55C7DBFC-EBDB-A639-5A3C-4C1E41969333}"/>
          </ac:spMkLst>
        </pc:spChg>
        <pc:spChg chg="mod">
          <ac:chgData name="Thiago Henrique Gomes Panini" userId="cc6a5c77081c362d" providerId="LiveId" clId="{EED3D3E7-5518-44F8-8186-31A285105760}" dt="2023-02-03T21:40:42.200" v="792"/>
          <ac:spMkLst>
            <pc:docMk/>
            <pc:sldMk cId="2654742094" sldId="269"/>
            <ac:spMk id="83" creationId="{F4B7C915-714C-A647-79C2-CBC2A46021FD}"/>
          </ac:spMkLst>
        </pc:spChg>
        <pc:spChg chg="mod">
          <ac:chgData name="Thiago Henrique Gomes Panini" userId="cc6a5c77081c362d" providerId="LiveId" clId="{EED3D3E7-5518-44F8-8186-31A285105760}" dt="2023-02-03T21:40:42.200" v="792"/>
          <ac:spMkLst>
            <pc:docMk/>
            <pc:sldMk cId="2654742094" sldId="269"/>
            <ac:spMk id="84" creationId="{65FEF4B1-7B25-5891-18B1-2F0DF9791146}"/>
          </ac:spMkLst>
        </pc:spChg>
        <pc:spChg chg="mod">
          <ac:chgData name="Thiago Henrique Gomes Panini" userId="cc6a5c77081c362d" providerId="LiveId" clId="{EED3D3E7-5518-44F8-8186-31A285105760}" dt="2023-02-03T21:40:42.200" v="792"/>
          <ac:spMkLst>
            <pc:docMk/>
            <pc:sldMk cId="2654742094" sldId="269"/>
            <ac:spMk id="85" creationId="{C63B2C2C-4E62-5408-2D1F-D3603165B4E2}"/>
          </ac:spMkLst>
        </pc:spChg>
        <pc:spChg chg="mod">
          <ac:chgData name="Thiago Henrique Gomes Panini" userId="cc6a5c77081c362d" providerId="LiveId" clId="{EED3D3E7-5518-44F8-8186-31A285105760}" dt="2023-02-03T21:40:42.200" v="792"/>
          <ac:spMkLst>
            <pc:docMk/>
            <pc:sldMk cId="2654742094" sldId="269"/>
            <ac:spMk id="86" creationId="{0C98E43C-E2B1-A0F4-A02B-F19F977F2C1D}"/>
          </ac:spMkLst>
        </pc:spChg>
        <pc:spChg chg="mod">
          <ac:chgData name="Thiago Henrique Gomes Panini" userId="cc6a5c77081c362d" providerId="LiveId" clId="{EED3D3E7-5518-44F8-8186-31A285105760}" dt="2023-02-03T21:40:42.200" v="792"/>
          <ac:spMkLst>
            <pc:docMk/>
            <pc:sldMk cId="2654742094" sldId="269"/>
            <ac:spMk id="87" creationId="{2268711E-02C4-FD63-8F4C-9DBA629992AC}"/>
          </ac:spMkLst>
        </pc:spChg>
        <pc:spChg chg="mod">
          <ac:chgData name="Thiago Henrique Gomes Panini" userId="cc6a5c77081c362d" providerId="LiveId" clId="{EED3D3E7-5518-44F8-8186-31A285105760}" dt="2023-02-03T21:40:42.200" v="792"/>
          <ac:spMkLst>
            <pc:docMk/>
            <pc:sldMk cId="2654742094" sldId="269"/>
            <ac:spMk id="88" creationId="{C65FCBB4-DDE1-FCDD-0DCA-F06498235297}"/>
          </ac:spMkLst>
        </pc:spChg>
        <pc:spChg chg="mod">
          <ac:chgData name="Thiago Henrique Gomes Panini" userId="cc6a5c77081c362d" providerId="LiveId" clId="{EED3D3E7-5518-44F8-8186-31A285105760}" dt="2023-02-03T21:40:42.200" v="792"/>
          <ac:spMkLst>
            <pc:docMk/>
            <pc:sldMk cId="2654742094" sldId="269"/>
            <ac:spMk id="90" creationId="{4F3D2EE9-6637-06F4-BF3C-DFAEEE63FB07}"/>
          </ac:spMkLst>
        </pc:spChg>
        <pc:spChg chg="mod">
          <ac:chgData name="Thiago Henrique Gomes Panini" userId="cc6a5c77081c362d" providerId="LiveId" clId="{EED3D3E7-5518-44F8-8186-31A285105760}" dt="2023-02-03T21:40:42.200" v="792"/>
          <ac:spMkLst>
            <pc:docMk/>
            <pc:sldMk cId="2654742094" sldId="269"/>
            <ac:spMk id="91" creationId="{855ECCC0-5FF2-3427-0519-58F167770C45}"/>
          </ac:spMkLst>
        </pc:spChg>
        <pc:spChg chg="add mod">
          <ac:chgData name="Thiago Henrique Gomes Panini" userId="cc6a5c77081c362d" providerId="LiveId" clId="{EED3D3E7-5518-44F8-8186-31A285105760}" dt="2023-02-04T00:38:58.124" v="953" actId="1036"/>
          <ac:spMkLst>
            <pc:docMk/>
            <pc:sldMk cId="2654742094" sldId="269"/>
            <ac:spMk id="93" creationId="{845C2867-A52F-02B4-2D88-C72520089ADD}"/>
          </ac:spMkLst>
        </pc:spChg>
        <pc:grpChg chg="add del mod">
          <ac:chgData name="Thiago Henrique Gomes Panini" userId="cc6a5c77081c362d" providerId="LiveId" clId="{EED3D3E7-5518-44F8-8186-31A285105760}" dt="2023-02-03T21:40:46.338" v="797" actId="478"/>
          <ac:grpSpMkLst>
            <pc:docMk/>
            <pc:sldMk cId="2654742094" sldId="269"/>
            <ac:grpSpMk id="8" creationId="{59A2F530-9CBF-B06E-CC59-69B9C56281A1}"/>
          </ac:grpSpMkLst>
        </pc:grpChg>
        <pc:grpChg chg="mod">
          <ac:chgData name="Thiago Henrique Gomes Panini" userId="cc6a5c77081c362d" providerId="LiveId" clId="{EED3D3E7-5518-44F8-8186-31A285105760}" dt="2023-02-03T21:40:37.243" v="790" actId="1076"/>
          <ac:grpSpMkLst>
            <pc:docMk/>
            <pc:sldMk cId="2654742094" sldId="269"/>
            <ac:grpSpMk id="32" creationId="{D7A74DA2-803D-B48B-6686-45605B40CFB8}"/>
          </ac:grpSpMkLst>
        </pc:grpChg>
        <pc:grpChg chg="mod">
          <ac:chgData name="Thiago Henrique Gomes Panini" userId="cc6a5c77081c362d" providerId="LiveId" clId="{EED3D3E7-5518-44F8-8186-31A285105760}" dt="2023-02-03T21:40:37.243" v="790" actId="1076"/>
          <ac:grpSpMkLst>
            <pc:docMk/>
            <pc:sldMk cId="2654742094" sldId="269"/>
            <ac:grpSpMk id="33" creationId="{181BB504-29AD-2089-3261-34A779CA6E6A}"/>
          </ac:grpSpMkLst>
        </pc:grpChg>
        <pc:grpChg chg="add del mod">
          <ac:chgData name="Thiago Henrique Gomes Panini" userId="cc6a5c77081c362d" providerId="LiveId" clId="{EED3D3E7-5518-44F8-8186-31A285105760}" dt="2023-02-03T21:40:44.530" v="795"/>
          <ac:grpSpMkLst>
            <pc:docMk/>
            <pc:sldMk cId="2654742094" sldId="269"/>
            <ac:grpSpMk id="50" creationId="{E5024C9F-E5A0-238A-098A-40256AE171A3}"/>
          </ac:grpSpMkLst>
        </pc:grpChg>
        <pc:grpChg chg="mod">
          <ac:chgData name="Thiago Henrique Gomes Panini" userId="cc6a5c77081c362d" providerId="LiveId" clId="{EED3D3E7-5518-44F8-8186-31A285105760}" dt="2023-02-03T21:40:42.200" v="792"/>
          <ac:grpSpMkLst>
            <pc:docMk/>
            <pc:sldMk cId="2654742094" sldId="269"/>
            <ac:grpSpMk id="73" creationId="{811066FC-345A-3BB4-60ED-F87368E61BCD}"/>
          </ac:grpSpMkLst>
        </pc:grpChg>
        <pc:grpChg chg="mod">
          <ac:chgData name="Thiago Henrique Gomes Panini" userId="cc6a5c77081c362d" providerId="LiveId" clId="{EED3D3E7-5518-44F8-8186-31A285105760}" dt="2023-02-03T21:40:42.200" v="792"/>
          <ac:grpSpMkLst>
            <pc:docMk/>
            <pc:sldMk cId="2654742094" sldId="269"/>
            <ac:grpSpMk id="74" creationId="{69C14EED-7C56-2714-382F-17F852AC85DB}"/>
          </ac:grpSpMkLst>
        </pc:grpChg>
        <pc:grpChg chg="add mod">
          <ac:chgData name="Thiago Henrique Gomes Panini" userId="cc6a5c77081c362d" providerId="LiveId" clId="{EED3D3E7-5518-44F8-8186-31A285105760}" dt="2023-02-04T00:47:52.363" v="1063" actId="1076"/>
          <ac:grpSpMkLst>
            <pc:docMk/>
            <pc:sldMk cId="2654742094" sldId="269"/>
            <ac:grpSpMk id="94" creationId="{13728D5C-547E-1C92-9ABC-039AEF1DBFCE}"/>
          </ac:grpSpMkLst>
        </pc:grpChg>
        <pc:grpChg chg="del">
          <ac:chgData name="Thiago Henrique Gomes Panini" userId="cc6a5c77081c362d" providerId="LiveId" clId="{EED3D3E7-5518-44F8-8186-31A285105760}" dt="2023-02-03T21:41:58.820" v="842" actId="478"/>
          <ac:grpSpMkLst>
            <pc:docMk/>
            <pc:sldMk cId="2654742094" sldId="269"/>
            <ac:grpSpMk id="137" creationId="{38FBAED1-C2CD-E6B2-D9B7-496E44DD9A8A}"/>
          </ac:grpSpMkLst>
        </pc:grpChg>
        <pc:picChg chg="mod modCrop">
          <ac:chgData name="Thiago Henrique Gomes Panini" userId="cc6a5c77081c362d" providerId="LiveId" clId="{EED3D3E7-5518-44F8-8186-31A285105760}" dt="2023-02-03T21:56:46.363" v="893" actId="18131"/>
          <ac:picMkLst>
            <pc:docMk/>
            <pc:sldMk cId="2654742094" sldId="269"/>
            <ac:picMk id="2" creationId="{58B29FF3-C52F-448F-CE21-E6A83B41279C}"/>
          </ac:picMkLst>
        </pc:picChg>
        <pc:picChg chg="add mod">
          <ac:chgData name="Thiago Henrique Gomes Panini" userId="cc6a5c77081c362d" providerId="LiveId" clId="{EED3D3E7-5518-44F8-8186-31A285105760}" dt="2023-02-04T00:23:42.708" v="898" actId="1076"/>
          <ac:picMkLst>
            <pc:docMk/>
            <pc:sldMk cId="2654742094" sldId="269"/>
            <ac:picMk id="3" creationId="{BDE0194B-D491-188B-612F-969334182F4B}"/>
          </ac:picMkLst>
        </pc:picChg>
        <pc:picChg chg="add del mod">
          <ac:chgData name="Thiago Henrique Gomes Panini" userId="cc6a5c77081c362d" providerId="LiveId" clId="{EED3D3E7-5518-44F8-8186-31A285105760}" dt="2023-02-04T00:23:58.290" v="900" actId="478"/>
          <ac:picMkLst>
            <pc:docMk/>
            <pc:sldMk cId="2654742094" sldId="269"/>
            <ac:picMk id="4" creationId="{42F93A8C-E7B4-17EF-C342-BEF759FA7E12}"/>
          </ac:picMkLst>
        </pc:picChg>
        <pc:picChg chg="del mod">
          <ac:chgData name="Thiago Henrique Gomes Panini" userId="cc6a5c77081c362d" providerId="LiveId" clId="{EED3D3E7-5518-44F8-8186-31A285105760}" dt="2023-02-03T21:40:48.679" v="799" actId="478"/>
          <ac:picMkLst>
            <pc:docMk/>
            <pc:sldMk cId="2654742094" sldId="269"/>
            <ac:picMk id="4" creationId="{A0F5EB9D-2934-15D3-786E-E68DA9F084B0}"/>
          </ac:picMkLst>
        </pc:picChg>
        <pc:picChg chg="add mod">
          <ac:chgData name="Thiago Henrique Gomes Panini" userId="cc6a5c77081c362d" providerId="LiveId" clId="{EED3D3E7-5518-44F8-8186-31A285105760}" dt="2023-02-04T00:24:16.698" v="902" actId="1076"/>
          <ac:picMkLst>
            <pc:docMk/>
            <pc:sldMk cId="2654742094" sldId="269"/>
            <ac:picMk id="6" creationId="{65E19E96-2A3B-B524-6C7C-AE2C82C962F0}"/>
          </ac:picMkLst>
        </pc:picChg>
        <pc:picChg chg="mod">
          <ac:chgData name="Thiago Henrique Gomes Panini" userId="cc6a5c77081c362d" providerId="LiveId" clId="{EED3D3E7-5518-44F8-8186-31A285105760}" dt="2023-02-03T21:40:37.243" v="790" actId="1076"/>
          <ac:picMkLst>
            <pc:docMk/>
            <pc:sldMk cId="2654742094" sldId="269"/>
            <ac:picMk id="34" creationId="{22688B25-3585-352E-8AFB-43FCA9941625}"/>
          </ac:picMkLst>
        </pc:picChg>
        <pc:picChg chg="mod">
          <ac:chgData name="Thiago Henrique Gomes Panini" userId="cc6a5c77081c362d" providerId="LiveId" clId="{EED3D3E7-5518-44F8-8186-31A285105760}" dt="2023-02-03T21:40:42.200" v="792"/>
          <ac:picMkLst>
            <pc:docMk/>
            <pc:sldMk cId="2654742094" sldId="269"/>
            <ac:picMk id="75" creationId="{048A9E1F-46D6-2771-74ED-B7B98810B1B5}"/>
          </ac:picMkLst>
        </pc:picChg>
        <pc:picChg chg="add mod">
          <ac:chgData name="Thiago Henrique Gomes Panini" userId="cc6a5c77081c362d" providerId="LiveId" clId="{EED3D3E7-5518-44F8-8186-31A285105760}" dt="2023-02-04T00:38:58.124" v="953" actId="1036"/>
          <ac:picMkLst>
            <pc:docMk/>
            <pc:sldMk cId="2654742094" sldId="269"/>
            <ac:picMk id="92" creationId="{802AE781-29DF-6C75-2BDB-1BA2C6D29A01}"/>
          </ac:picMkLst>
        </pc:picChg>
      </pc:sldChg>
      <pc:sldChg chg="addSp delSp modSp add del mod">
        <pc:chgData name="Thiago Henrique Gomes Panini" userId="cc6a5c77081c362d" providerId="LiveId" clId="{EED3D3E7-5518-44F8-8186-31A285105760}" dt="2023-02-04T00:54:29.230" v="1307" actId="47"/>
        <pc:sldMkLst>
          <pc:docMk/>
          <pc:sldMk cId="1850223807" sldId="270"/>
        </pc:sldMkLst>
        <pc:spChg chg="del">
          <ac:chgData name="Thiago Henrique Gomes Panini" userId="cc6a5c77081c362d" providerId="LiveId" clId="{EED3D3E7-5518-44F8-8186-31A285105760}" dt="2023-02-04T00:41:04.867" v="957" actId="478"/>
          <ac:spMkLst>
            <pc:docMk/>
            <pc:sldMk cId="1850223807" sldId="270"/>
            <ac:spMk id="5" creationId="{C6A01FD5-84E5-2381-286B-F32C449D0633}"/>
          </ac:spMkLst>
        </pc:spChg>
        <pc:spChg chg="mod">
          <ac:chgData name="Thiago Henrique Gomes Panini" userId="cc6a5c77081c362d" providerId="LiveId" clId="{EED3D3E7-5518-44F8-8186-31A285105760}" dt="2023-02-04T00:51:01.711" v="1180" actId="1076"/>
          <ac:spMkLst>
            <pc:docMk/>
            <pc:sldMk cId="1850223807" sldId="270"/>
            <ac:spMk id="7" creationId="{9D4D2DD9-285D-E6D7-3E3F-33C164A979F7}"/>
          </ac:spMkLst>
        </pc:spChg>
        <pc:spChg chg="add del mod ord">
          <ac:chgData name="Thiago Henrique Gomes Panini" userId="cc6a5c77081c362d" providerId="LiveId" clId="{EED3D3E7-5518-44F8-8186-31A285105760}" dt="2023-02-04T00:43:12.045" v="992" actId="21"/>
          <ac:spMkLst>
            <pc:docMk/>
            <pc:sldMk cId="1850223807" sldId="270"/>
            <ac:spMk id="11" creationId="{441C4371-5E3B-611A-5899-C575DAA77645}"/>
          </ac:spMkLst>
        </pc:spChg>
        <pc:spChg chg="add del mod ord">
          <ac:chgData name="Thiago Henrique Gomes Panini" userId="cc6a5c77081c362d" providerId="LiveId" clId="{EED3D3E7-5518-44F8-8186-31A285105760}" dt="2023-02-04T00:50:46.876" v="1165" actId="21"/>
          <ac:spMkLst>
            <pc:docMk/>
            <pc:sldMk cId="1850223807" sldId="270"/>
            <ac:spMk id="12" creationId="{4C79591C-591D-6CAF-4F0A-0AF3BE79F4F2}"/>
          </ac:spMkLst>
        </pc:spChg>
        <pc:spChg chg="add del mod ord">
          <ac:chgData name="Thiago Henrique Gomes Panini" userId="cc6a5c77081c362d" providerId="LiveId" clId="{EED3D3E7-5518-44F8-8186-31A285105760}" dt="2023-02-04T00:44:52.146" v="1016" actId="478"/>
          <ac:spMkLst>
            <pc:docMk/>
            <pc:sldMk cId="1850223807" sldId="270"/>
            <ac:spMk id="15" creationId="{3CC37D67-E7E0-CA9D-1E64-355783C8B715}"/>
          </ac:spMkLst>
        </pc:spChg>
        <pc:spChg chg="add del mod ord">
          <ac:chgData name="Thiago Henrique Gomes Panini" userId="cc6a5c77081c362d" providerId="LiveId" clId="{EED3D3E7-5518-44F8-8186-31A285105760}" dt="2023-02-04T00:48:56.778" v="1074" actId="478"/>
          <ac:spMkLst>
            <pc:docMk/>
            <pc:sldMk cId="1850223807" sldId="270"/>
            <ac:spMk id="18" creationId="{9D33A7A1-AE5A-720B-343B-78A676F9588A}"/>
          </ac:spMkLst>
        </pc:spChg>
        <pc:spChg chg="mod">
          <ac:chgData name="Thiago Henrique Gomes Panini" userId="cc6a5c77081c362d" providerId="LiveId" clId="{EED3D3E7-5518-44F8-8186-31A285105760}" dt="2023-02-04T00:51:02.347" v="1181"/>
          <ac:spMkLst>
            <pc:docMk/>
            <pc:sldMk cId="1850223807" sldId="270"/>
            <ac:spMk id="22" creationId="{35700495-9367-9282-8A11-494A0144A0BB}"/>
          </ac:spMkLst>
        </pc:spChg>
        <pc:grpChg chg="add mod">
          <ac:chgData name="Thiago Henrique Gomes Panini" userId="cc6a5c77081c362d" providerId="LiveId" clId="{EED3D3E7-5518-44F8-8186-31A285105760}" dt="2023-02-04T00:51:15.074" v="1183" actId="1076"/>
          <ac:grpSpMkLst>
            <pc:docMk/>
            <pc:sldMk cId="1850223807" sldId="270"/>
            <ac:grpSpMk id="20" creationId="{2C58617F-20D6-3A0B-2F37-1A6CA775E1DD}"/>
          </ac:grpSpMkLst>
        </pc:grpChg>
        <pc:grpChg chg="add del">
          <ac:chgData name="Thiago Henrique Gomes Panini" userId="cc6a5c77081c362d" providerId="LiveId" clId="{EED3D3E7-5518-44F8-8186-31A285105760}" dt="2023-02-04T00:50:46.876" v="1165" actId="21"/>
          <ac:grpSpMkLst>
            <pc:docMk/>
            <pc:sldMk cId="1850223807" sldId="270"/>
            <ac:grpSpMk id="94" creationId="{13728D5C-547E-1C92-9ABC-039AEF1DBFCE}"/>
          </ac:grpSpMkLst>
        </pc:grpChg>
        <pc:picChg chg="del">
          <ac:chgData name="Thiago Henrique Gomes Panini" userId="cc6a5c77081c362d" providerId="LiveId" clId="{EED3D3E7-5518-44F8-8186-31A285105760}" dt="2023-02-04T00:41:07.466" v="958" actId="478"/>
          <ac:picMkLst>
            <pc:docMk/>
            <pc:sldMk cId="1850223807" sldId="270"/>
            <ac:picMk id="2" creationId="{58B29FF3-C52F-448F-CE21-E6A83B41279C}"/>
          </ac:picMkLst>
        </pc:picChg>
        <pc:picChg chg="del mod">
          <ac:chgData name="Thiago Henrique Gomes Panini" userId="cc6a5c77081c362d" providerId="LiveId" clId="{EED3D3E7-5518-44F8-8186-31A285105760}" dt="2023-02-04T00:44:37.470" v="1011" actId="478"/>
          <ac:picMkLst>
            <pc:docMk/>
            <pc:sldMk cId="1850223807" sldId="270"/>
            <ac:picMk id="3" creationId="{BDE0194B-D491-188B-612F-969334182F4B}"/>
          </ac:picMkLst>
        </pc:picChg>
        <pc:picChg chg="mod">
          <ac:chgData name="Thiago Henrique Gomes Panini" userId="cc6a5c77081c362d" providerId="LiveId" clId="{EED3D3E7-5518-44F8-8186-31A285105760}" dt="2023-02-04T00:51:01.711" v="1180" actId="1076"/>
          <ac:picMkLst>
            <pc:docMk/>
            <pc:sldMk cId="1850223807" sldId="270"/>
            <ac:picMk id="6" creationId="{65E19E96-2A3B-B524-6C7C-AE2C82C962F0}"/>
          </ac:picMkLst>
        </pc:picChg>
        <pc:picChg chg="add del mod ord modCrop">
          <ac:chgData name="Thiago Henrique Gomes Panini" userId="cc6a5c77081c362d" providerId="LiveId" clId="{EED3D3E7-5518-44F8-8186-31A285105760}" dt="2023-02-04T00:42:33.940" v="983" actId="478"/>
          <ac:picMkLst>
            <pc:docMk/>
            <pc:sldMk cId="1850223807" sldId="270"/>
            <ac:picMk id="8" creationId="{F3BB7D64-D702-39EC-BC50-33C445FF58A5}"/>
          </ac:picMkLst>
        </pc:picChg>
        <pc:picChg chg="add del mod ord modCrop">
          <ac:chgData name="Thiago Henrique Gomes Panini" userId="cc6a5c77081c362d" providerId="LiveId" clId="{EED3D3E7-5518-44F8-8186-31A285105760}" dt="2023-02-04T00:50:46.876" v="1165" actId="21"/>
          <ac:picMkLst>
            <pc:docMk/>
            <pc:sldMk cId="1850223807" sldId="270"/>
            <ac:picMk id="10" creationId="{3098EE48-24BF-4FAD-4D94-65D842DEEE68}"/>
          </ac:picMkLst>
        </pc:picChg>
        <pc:picChg chg="add del mod ord modCrop">
          <ac:chgData name="Thiago Henrique Gomes Panini" userId="cc6a5c77081c362d" providerId="LiveId" clId="{EED3D3E7-5518-44F8-8186-31A285105760}" dt="2023-02-04T00:45:19.623" v="1027" actId="478"/>
          <ac:picMkLst>
            <pc:docMk/>
            <pc:sldMk cId="1850223807" sldId="270"/>
            <ac:picMk id="14" creationId="{64EA2E27-D88A-5F68-4332-59BA3724B635}"/>
          </ac:picMkLst>
        </pc:picChg>
        <pc:picChg chg="add mod ord modCrop">
          <ac:chgData name="Thiago Henrique Gomes Panini" userId="cc6a5c77081c362d" providerId="LiveId" clId="{EED3D3E7-5518-44F8-8186-31A285105760}" dt="2023-02-04T00:51:01.711" v="1180" actId="1076"/>
          <ac:picMkLst>
            <pc:docMk/>
            <pc:sldMk cId="1850223807" sldId="270"/>
            <ac:picMk id="17" creationId="{5253E11C-FCA0-93B1-9200-E63C86896914}"/>
          </ac:picMkLst>
        </pc:picChg>
        <pc:picChg chg="add mod">
          <ac:chgData name="Thiago Henrique Gomes Panini" userId="cc6a5c77081c362d" providerId="LiveId" clId="{EED3D3E7-5518-44F8-8186-31A285105760}" dt="2023-02-04T00:51:19.944" v="1184" actId="14100"/>
          <ac:picMkLst>
            <pc:docMk/>
            <pc:sldMk cId="1850223807" sldId="270"/>
            <ac:picMk id="19" creationId="{1AE3D331-EE40-948D-0988-ABE9BD3F962B}"/>
          </ac:picMkLst>
        </pc:picChg>
        <pc:picChg chg="mod">
          <ac:chgData name="Thiago Henrique Gomes Panini" userId="cc6a5c77081c362d" providerId="LiveId" clId="{EED3D3E7-5518-44F8-8186-31A285105760}" dt="2023-02-04T00:51:02.347" v="1181"/>
          <ac:picMkLst>
            <pc:docMk/>
            <pc:sldMk cId="1850223807" sldId="270"/>
            <ac:picMk id="21" creationId="{CC1F13EB-6121-EC0A-8FA4-2C629156A278}"/>
          </ac:picMkLst>
        </pc:picChg>
      </pc:sldChg>
      <pc:sldChg chg="addSp delSp modSp add mod">
        <pc:chgData name="Thiago Henrique Gomes Panini" userId="cc6a5c77081c362d" providerId="LiveId" clId="{EED3D3E7-5518-44F8-8186-31A285105760}" dt="2023-02-10T19:38:00.653" v="1452" actId="1076"/>
        <pc:sldMkLst>
          <pc:docMk/>
          <pc:sldMk cId="3297997195" sldId="271"/>
        </pc:sldMkLst>
        <pc:spChg chg="add del mod ord">
          <ac:chgData name="Thiago Henrique Gomes Panini" userId="cc6a5c77081c362d" providerId="LiveId" clId="{EED3D3E7-5518-44F8-8186-31A285105760}" dt="2023-02-04T00:48:54.347" v="1072" actId="478"/>
          <ac:spMkLst>
            <pc:docMk/>
            <pc:sldMk cId="3297997195" sldId="271"/>
            <ac:spMk id="4" creationId="{9E6F2502-2587-ACEE-A37D-53F8887831F0}"/>
          </ac:spMkLst>
        </pc:spChg>
        <pc:spChg chg="del">
          <ac:chgData name="Thiago Henrique Gomes Panini" userId="cc6a5c77081c362d" providerId="LiveId" clId="{EED3D3E7-5518-44F8-8186-31A285105760}" dt="2023-02-04T00:48:08.379" v="1067" actId="478"/>
          <ac:spMkLst>
            <pc:docMk/>
            <pc:sldMk cId="3297997195" sldId="271"/>
            <ac:spMk id="7" creationId="{9D4D2DD9-285D-E6D7-3E3F-33C164A979F7}"/>
          </ac:spMkLst>
        </pc:spChg>
        <pc:spChg chg="add del mod">
          <ac:chgData name="Thiago Henrique Gomes Panini" userId="cc6a5c77081c362d" providerId="LiveId" clId="{EED3D3E7-5518-44F8-8186-31A285105760}" dt="2023-02-10T19:37:36.763" v="1449" actId="21"/>
          <ac:spMkLst>
            <pc:docMk/>
            <pc:sldMk cId="3297997195" sldId="271"/>
            <ac:spMk id="8" creationId="{2BFC3925-8899-2F84-1558-5AB2B4553FB7}"/>
          </ac:spMkLst>
        </pc:spChg>
        <pc:spChg chg="del">
          <ac:chgData name="Thiago Henrique Gomes Panini" userId="cc6a5c77081c362d" providerId="LiveId" clId="{EED3D3E7-5518-44F8-8186-31A285105760}" dt="2023-02-04T00:47:03.559" v="1051" actId="478"/>
          <ac:spMkLst>
            <pc:docMk/>
            <pc:sldMk cId="3297997195" sldId="271"/>
            <ac:spMk id="12" creationId="{4C79591C-591D-6CAF-4F0A-0AF3BE79F4F2}"/>
          </ac:spMkLst>
        </pc:spChg>
        <pc:spChg chg="mod">
          <ac:chgData name="Thiago Henrique Gomes Panini" userId="cc6a5c77081c362d" providerId="LiveId" clId="{EED3D3E7-5518-44F8-8186-31A285105760}" dt="2023-02-10T19:37:25.124" v="1445" actId="20577"/>
          <ac:spMkLst>
            <pc:docMk/>
            <pc:sldMk cId="3297997195" sldId="271"/>
            <ac:spMk id="13" creationId="{DF8212E6-054A-809E-38B5-6723C4C2BF25}"/>
          </ac:spMkLst>
        </pc:spChg>
        <pc:spChg chg="del mod">
          <ac:chgData name="Thiago Henrique Gomes Panini" userId="cc6a5c77081c362d" providerId="LiveId" clId="{EED3D3E7-5518-44F8-8186-31A285105760}" dt="2023-02-04T00:48:54.984" v="1073" actId="478"/>
          <ac:spMkLst>
            <pc:docMk/>
            <pc:sldMk cId="3297997195" sldId="271"/>
            <ac:spMk id="18" creationId="{9D33A7A1-AE5A-720B-343B-78A676F9588A}"/>
          </ac:spMkLst>
        </pc:spChg>
        <pc:spChg chg="mod">
          <ac:chgData name="Thiago Henrique Gomes Panini" userId="cc6a5c77081c362d" providerId="LiveId" clId="{EED3D3E7-5518-44F8-8186-31A285105760}" dt="2023-02-04T00:49:53.742" v="1116" actId="20577"/>
          <ac:spMkLst>
            <pc:docMk/>
            <pc:sldMk cId="3297997195" sldId="271"/>
            <ac:spMk id="93" creationId="{845C2867-A52F-02B4-2D88-C72520089ADD}"/>
          </ac:spMkLst>
        </pc:spChg>
        <pc:grpChg chg="add del mod">
          <ac:chgData name="Thiago Henrique Gomes Panini" userId="cc6a5c77081c362d" providerId="LiveId" clId="{EED3D3E7-5518-44F8-8186-31A285105760}" dt="2023-02-10T19:37:36.763" v="1449" actId="21"/>
          <ac:grpSpMkLst>
            <pc:docMk/>
            <pc:sldMk cId="3297997195" sldId="271"/>
            <ac:grpSpMk id="9" creationId="{18FCCD05-152E-D40D-3365-7F117C3A1848}"/>
          </ac:grpSpMkLst>
        </pc:grpChg>
        <pc:grpChg chg="del">
          <ac:chgData name="Thiago Henrique Gomes Panini" userId="cc6a5c77081c362d" providerId="LiveId" clId="{EED3D3E7-5518-44F8-8186-31A285105760}" dt="2023-02-04T00:50:57.059" v="1179" actId="21"/>
          <ac:grpSpMkLst>
            <pc:docMk/>
            <pc:sldMk cId="3297997195" sldId="271"/>
            <ac:grpSpMk id="94" creationId="{13728D5C-547E-1C92-9ABC-039AEF1DBFCE}"/>
          </ac:grpSpMkLst>
        </pc:grpChg>
        <pc:picChg chg="add mod">
          <ac:chgData name="Thiago Henrique Gomes Panini" userId="cc6a5c77081c362d" providerId="LiveId" clId="{EED3D3E7-5518-44F8-8186-31A285105760}" dt="2023-02-10T19:38:00.653" v="1452" actId="1076"/>
          <ac:picMkLst>
            <pc:docMk/>
            <pc:sldMk cId="3297997195" sldId="271"/>
            <ac:picMk id="2" creationId="{A9C736AC-EF35-9180-26CE-F8EC3AF1C7BD}"/>
          </ac:picMkLst>
        </pc:picChg>
        <pc:picChg chg="add del mod ord modCrop">
          <ac:chgData name="Thiago Henrique Gomes Panini" userId="cc6a5c77081c362d" providerId="LiveId" clId="{EED3D3E7-5518-44F8-8186-31A285105760}" dt="2023-02-04T00:50:57.059" v="1179" actId="21"/>
          <ac:picMkLst>
            <pc:docMk/>
            <pc:sldMk cId="3297997195" sldId="271"/>
            <ac:picMk id="3" creationId="{0536674C-483E-11AD-8C95-AB3FD511EE18}"/>
          </ac:picMkLst>
        </pc:picChg>
        <pc:picChg chg="add mod">
          <ac:chgData name="Thiago Henrique Gomes Panini" userId="cc6a5c77081c362d" providerId="LiveId" clId="{EED3D3E7-5518-44F8-8186-31A285105760}" dt="2023-02-10T19:38:00.653" v="1452" actId="1076"/>
          <ac:picMkLst>
            <pc:docMk/>
            <pc:sldMk cId="3297997195" sldId="271"/>
            <ac:picMk id="3" creationId="{6AB44F2A-A941-8344-002A-201FDA7932BF}"/>
          </ac:picMkLst>
        </pc:picChg>
        <pc:picChg chg="add del mod">
          <ac:chgData name="Thiago Henrique Gomes Panini" userId="cc6a5c77081c362d" providerId="LiveId" clId="{EED3D3E7-5518-44F8-8186-31A285105760}" dt="2023-02-10T19:37:36.763" v="1449" actId="21"/>
          <ac:picMkLst>
            <pc:docMk/>
            <pc:sldMk cId="3297997195" sldId="271"/>
            <ac:picMk id="5" creationId="{2230246C-631B-8A4F-77AE-A2E5A2E34BBD}"/>
          </ac:picMkLst>
        </pc:picChg>
        <pc:picChg chg="del">
          <ac:chgData name="Thiago Henrique Gomes Panini" userId="cc6a5c77081c362d" providerId="LiveId" clId="{EED3D3E7-5518-44F8-8186-31A285105760}" dt="2023-02-04T00:48:08.379" v="1067" actId="478"/>
          <ac:picMkLst>
            <pc:docMk/>
            <pc:sldMk cId="3297997195" sldId="271"/>
            <ac:picMk id="6" creationId="{65E19E96-2A3B-B524-6C7C-AE2C82C962F0}"/>
          </ac:picMkLst>
        </pc:picChg>
        <pc:picChg chg="del">
          <ac:chgData name="Thiago Henrique Gomes Panini" userId="cc6a5c77081c362d" providerId="LiveId" clId="{EED3D3E7-5518-44F8-8186-31A285105760}" dt="2023-02-04T00:47:04.344" v="1052" actId="478"/>
          <ac:picMkLst>
            <pc:docMk/>
            <pc:sldMk cId="3297997195" sldId="271"/>
            <ac:picMk id="10" creationId="{3098EE48-24BF-4FAD-4D94-65D842DEEE68}"/>
          </ac:picMkLst>
        </pc:picChg>
        <pc:picChg chg="mod">
          <ac:chgData name="Thiago Henrique Gomes Panini" userId="cc6a5c77081c362d" providerId="LiveId" clId="{EED3D3E7-5518-44F8-8186-31A285105760}" dt="2023-02-04T00:50:48.054" v="1166"/>
          <ac:picMkLst>
            <pc:docMk/>
            <pc:sldMk cId="3297997195" sldId="271"/>
            <ac:picMk id="11" creationId="{FCDAEB98-C547-DAD0-9984-AE0F41CB8BBF}"/>
          </ac:picMkLst>
        </pc:picChg>
        <pc:picChg chg="add del mod ord">
          <ac:chgData name="Thiago Henrique Gomes Panini" userId="cc6a5c77081c362d" providerId="LiveId" clId="{EED3D3E7-5518-44F8-8186-31A285105760}" dt="2023-02-04T00:53:40" v="1260" actId="21"/>
          <ac:picMkLst>
            <pc:docMk/>
            <pc:sldMk cId="3297997195" sldId="271"/>
            <ac:picMk id="14" creationId="{47C1588B-84A1-3BC2-7560-F2284FED7B48}"/>
          </ac:picMkLst>
        </pc:picChg>
        <pc:picChg chg="del">
          <ac:chgData name="Thiago Henrique Gomes Panini" userId="cc6a5c77081c362d" providerId="LiveId" clId="{EED3D3E7-5518-44F8-8186-31A285105760}" dt="2023-02-04T00:48:08.379" v="1067" actId="478"/>
          <ac:picMkLst>
            <pc:docMk/>
            <pc:sldMk cId="3297997195" sldId="271"/>
            <ac:picMk id="17" creationId="{5253E11C-FCA0-93B1-9200-E63C86896914}"/>
          </ac:picMkLst>
        </pc:picChg>
      </pc:sldChg>
      <pc:sldChg chg="addSp delSp modSp add del mod">
        <pc:chgData name="Thiago Henrique Gomes Panini" userId="cc6a5c77081c362d" providerId="LiveId" clId="{EED3D3E7-5518-44F8-8186-31A285105760}" dt="2023-02-04T00:54:32.223" v="1308" actId="47"/>
        <pc:sldMkLst>
          <pc:docMk/>
          <pc:sldMk cId="4156075848" sldId="272"/>
        </pc:sldMkLst>
        <pc:spChg chg="del">
          <ac:chgData name="Thiago Henrique Gomes Panini" userId="cc6a5c77081c362d" providerId="LiveId" clId="{EED3D3E7-5518-44F8-8186-31A285105760}" dt="2023-02-04T00:52:01.736" v="1190" actId="478"/>
          <ac:spMkLst>
            <pc:docMk/>
            <pc:sldMk cId="4156075848" sldId="272"/>
            <ac:spMk id="5" creationId="{C6A01FD5-84E5-2381-286B-F32C449D0633}"/>
          </ac:spMkLst>
        </pc:spChg>
        <pc:picChg chg="del">
          <ac:chgData name="Thiago Henrique Gomes Panini" userId="cc6a5c77081c362d" providerId="LiveId" clId="{EED3D3E7-5518-44F8-8186-31A285105760}" dt="2023-02-04T00:52:04.434" v="1191" actId="478"/>
          <ac:picMkLst>
            <pc:docMk/>
            <pc:sldMk cId="4156075848" sldId="272"/>
            <ac:picMk id="2" creationId="{58B29FF3-C52F-448F-CE21-E6A83B41279C}"/>
          </ac:picMkLst>
        </pc:picChg>
        <pc:picChg chg="del mod ord">
          <ac:chgData name="Thiago Henrique Gomes Panini" userId="cc6a5c77081c362d" providerId="LiveId" clId="{EED3D3E7-5518-44F8-8186-31A285105760}" dt="2023-02-04T00:53:01.788" v="1205" actId="478"/>
          <ac:picMkLst>
            <pc:docMk/>
            <pc:sldMk cId="4156075848" sldId="272"/>
            <ac:picMk id="3" creationId="{BDE0194B-D491-188B-612F-969334182F4B}"/>
          </ac:picMkLst>
        </pc:picChg>
        <pc:picChg chg="add del mod ord">
          <ac:chgData name="Thiago Henrique Gomes Panini" userId="cc6a5c77081c362d" providerId="LiveId" clId="{EED3D3E7-5518-44F8-8186-31A285105760}" dt="2023-02-04T00:54:02.379" v="1267" actId="478"/>
          <ac:picMkLst>
            <pc:docMk/>
            <pc:sldMk cId="4156075848" sldId="272"/>
            <ac:picMk id="4" creationId="{2600DFEB-BE5C-C85F-D9BB-96EC2AD98762}"/>
          </ac:picMkLst>
        </pc:picChg>
        <pc:picChg chg="del">
          <ac:chgData name="Thiago Henrique Gomes Panini" userId="cc6a5c77081c362d" providerId="LiveId" clId="{EED3D3E7-5518-44F8-8186-31A285105760}" dt="2023-02-04T00:51:53.576" v="1188" actId="478"/>
          <ac:picMkLst>
            <pc:docMk/>
            <pc:sldMk cId="4156075848" sldId="272"/>
            <ac:picMk id="6" creationId="{65E19E96-2A3B-B524-6C7C-AE2C82C962F0}"/>
          </ac:picMkLst>
        </pc:picChg>
        <pc:picChg chg="add mod ord">
          <ac:chgData name="Thiago Henrique Gomes Panini" userId="cc6a5c77081c362d" providerId="LiveId" clId="{EED3D3E7-5518-44F8-8186-31A285105760}" dt="2023-02-04T00:54:00.719" v="1266" actId="167"/>
          <ac:picMkLst>
            <pc:docMk/>
            <pc:sldMk cId="4156075848" sldId="272"/>
            <ac:picMk id="8" creationId="{A1E272F9-F781-718E-D6CF-45FB9A0C468A}"/>
          </ac:picMkLst>
        </pc:picChg>
      </pc:sldChg>
      <pc:sldChg chg="addSp delSp modSp add mod">
        <pc:chgData name="Thiago Henrique Gomes Panini" userId="cc6a5c77081c362d" providerId="LiveId" clId="{EED3D3E7-5518-44F8-8186-31A285105760}" dt="2023-02-04T00:52:42.225" v="1200"/>
        <pc:sldMkLst>
          <pc:docMk/>
          <pc:sldMk cId="3240224218" sldId="273"/>
        </pc:sldMkLst>
        <pc:spChg chg="del">
          <ac:chgData name="Thiago Henrique Gomes Panini" userId="cc6a5c77081c362d" providerId="LiveId" clId="{EED3D3E7-5518-44F8-8186-31A285105760}" dt="2023-02-04T00:52:16.544" v="1193" actId="478"/>
          <ac:spMkLst>
            <pc:docMk/>
            <pc:sldMk cId="3240224218" sldId="273"/>
            <ac:spMk id="7" creationId="{9D4D2DD9-285D-E6D7-3E3F-33C164A979F7}"/>
          </ac:spMkLst>
        </pc:spChg>
        <pc:spChg chg="mod">
          <ac:chgData name="Thiago Henrique Gomes Panini" userId="cc6a5c77081c362d" providerId="LiveId" clId="{EED3D3E7-5518-44F8-8186-31A285105760}" dt="2023-02-04T00:52:24.002" v="1194"/>
          <ac:spMkLst>
            <pc:docMk/>
            <pc:sldMk cId="3240224218" sldId="273"/>
            <ac:spMk id="10" creationId="{DA61BA44-3DF4-5BD2-BF45-FD242FE20FBE}"/>
          </ac:spMkLst>
        </pc:spChg>
        <pc:spChg chg="mod">
          <ac:chgData name="Thiago Henrique Gomes Panini" userId="cc6a5c77081c362d" providerId="LiveId" clId="{EED3D3E7-5518-44F8-8186-31A285105760}" dt="2023-02-04T00:52:25.757" v="1196"/>
          <ac:spMkLst>
            <pc:docMk/>
            <pc:sldMk cId="3240224218" sldId="273"/>
            <ac:spMk id="14" creationId="{CDD596DA-7A34-878A-A057-8CD5FB3DEA25}"/>
          </ac:spMkLst>
        </pc:spChg>
        <pc:spChg chg="mod">
          <ac:chgData name="Thiago Henrique Gomes Panini" userId="cc6a5c77081c362d" providerId="LiveId" clId="{EED3D3E7-5518-44F8-8186-31A285105760}" dt="2023-02-04T00:52:42.225" v="1200"/>
          <ac:spMkLst>
            <pc:docMk/>
            <pc:sldMk cId="3240224218" sldId="273"/>
            <ac:spMk id="18" creationId="{386BF4F2-A08A-4FAF-0AFC-D2657B74E0EE}"/>
          </ac:spMkLst>
        </pc:spChg>
        <pc:grpChg chg="add del mod">
          <ac:chgData name="Thiago Henrique Gomes Panini" userId="cc6a5c77081c362d" providerId="LiveId" clId="{EED3D3E7-5518-44F8-8186-31A285105760}" dt="2023-02-04T00:52:25.294" v="1195"/>
          <ac:grpSpMkLst>
            <pc:docMk/>
            <pc:sldMk cId="3240224218" sldId="273"/>
            <ac:grpSpMk id="8" creationId="{2E5F205E-038D-79CA-1ADE-D81208B0590A}"/>
          </ac:grpSpMkLst>
        </pc:grpChg>
        <pc:grpChg chg="add del mod">
          <ac:chgData name="Thiago Henrique Gomes Panini" userId="cc6a5c77081c362d" providerId="LiveId" clId="{EED3D3E7-5518-44F8-8186-31A285105760}" dt="2023-02-04T00:52:26.370" v="1197"/>
          <ac:grpSpMkLst>
            <pc:docMk/>
            <pc:sldMk cId="3240224218" sldId="273"/>
            <ac:grpSpMk id="12" creationId="{03D08CA5-B179-4E4B-0302-933E9B364778}"/>
          </ac:grpSpMkLst>
        </pc:grpChg>
        <pc:grpChg chg="add mod">
          <ac:chgData name="Thiago Henrique Gomes Panini" userId="cc6a5c77081c362d" providerId="LiveId" clId="{EED3D3E7-5518-44F8-8186-31A285105760}" dt="2023-02-04T00:52:29.387" v="1199" actId="1076"/>
          <ac:grpSpMkLst>
            <pc:docMk/>
            <pc:sldMk cId="3240224218" sldId="273"/>
            <ac:grpSpMk id="16" creationId="{5FDC33FF-8E15-6881-3BA1-23AE5DAFF0E2}"/>
          </ac:grpSpMkLst>
        </pc:grpChg>
        <pc:picChg chg="del">
          <ac:chgData name="Thiago Henrique Gomes Panini" userId="cc6a5c77081c362d" providerId="LiveId" clId="{EED3D3E7-5518-44F8-8186-31A285105760}" dt="2023-02-04T00:52:16.544" v="1193" actId="478"/>
          <ac:picMkLst>
            <pc:docMk/>
            <pc:sldMk cId="3240224218" sldId="273"/>
            <ac:picMk id="3" creationId="{BDE0194B-D491-188B-612F-969334182F4B}"/>
          </ac:picMkLst>
        </pc:picChg>
        <pc:picChg chg="add del mod">
          <ac:chgData name="Thiago Henrique Gomes Panini" userId="cc6a5c77081c362d" providerId="LiveId" clId="{EED3D3E7-5518-44F8-8186-31A285105760}" dt="2023-02-04T00:52:25.294" v="1195"/>
          <ac:picMkLst>
            <pc:docMk/>
            <pc:sldMk cId="3240224218" sldId="273"/>
            <ac:picMk id="4" creationId="{D9656FC0-5A78-0078-51B8-CCB0D7E03851}"/>
          </ac:picMkLst>
        </pc:picChg>
        <pc:picChg chg="del">
          <ac:chgData name="Thiago Henrique Gomes Panini" userId="cc6a5c77081c362d" providerId="LiveId" clId="{EED3D3E7-5518-44F8-8186-31A285105760}" dt="2023-02-04T00:52:16.544" v="1193" actId="478"/>
          <ac:picMkLst>
            <pc:docMk/>
            <pc:sldMk cId="3240224218" sldId="273"/>
            <ac:picMk id="6" creationId="{65E19E96-2A3B-B524-6C7C-AE2C82C962F0}"/>
          </ac:picMkLst>
        </pc:picChg>
        <pc:picChg chg="mod">
          <ac:chgData name="Thiago Henrique Gomes Panini" userId="cc6a5c77081c362d" providerId="LiveId" clId="{EED3D3E7-5518-44F8-8186-31A285105760}" dt="2023-02-04T00:52:24.002" v="1194"/>
          <ac:picMkLst>
            <pc:docMk/>
            <pc:sldMk cId="3240224218" sldId="273"/>
            <ac:picMk id="9" creationId="{93155CFF-7F58-57D5-616A-1325FCDA6CDF}"/>
          </ac:picMkLst>
        </pc:picChg>
        <pc:picChg chg="add del mod">
          <ac:chgData name="Thiago Henrique Gomes Panini" userId="cc6a5c77081c362d" providerId="LiveId" clId="{EED3D3E7-5518-44F8-8186-31A285105760}" dt="2023-02-04T00:52:26.370" v="1197"/>
          <ac:picMkLst>
            <pc:docMk/>
            <pc:sldMk cId="3240224218" sldId="273"/>
            <ac:picMk id="11" creationId="{74A1CB39-A709-93B6-A20C-963800736570}"/>
          </ac:picMkLst>
        </pc:picChg>
        <pc:picChg chg="mod">
          <ac:chgData name="Thiago Henrique Gomes Panini" userId="cc6a5c77081c362d" providerId="LiveId" clId="{EED3D3E7-5518-44F8-8186-31A285105760}" dt="2023-02-04T00:52:25.757" v="1196"/>
          <ac:picMkLst>
            <pc:docMk/>
            <pc:sldMk cId="3240224218" sldId="273"/>
            <ac:picMk id="13" creationId="{869CB307-E734-CA98-F0A2-498593B4BDB7}"/>
          </ac:picMkLst>
        </pc:picChg>
        <pc:picChg chg="add mod">
          <ac:chgData name="Thiago Henrique Gomes Panini" userId="cc6a5c77081c362d" providerId="LiveId" clId="{EED3D3E7-5518-44F8-8186-31A285105760}" dt="2023-02-04T00:52:29.387" v="1199" actId="1076"/>
          <ac:picMkLst>
            <pc:docMk/>
            <pc:sldMk cId="3240224218" sldId="273"/>
            <ac:picMk id="15" creationId="{15C86E59-2FF9-8C0F-EE94-219EAA24F432}"/>
          </ac:picMkLst>
        </pc:picChg>
        <pc:picChg chg="mod">
          <ac:chgData name="Thiago Henrique Gomes Panini" userId="cc6a5c77081c362d" providerId="LiveId" clId="{EED3D3E7-5518-44F8-8186-31A285105760}" dt="2023-02-04T00:52:26.843" v="1198"/>
          <ac:picMkLst>
            <pc:docMk/>
            <pc:sldMk cId="3240224218" sldId="273"/>
            <ac:picMk id="17" creationId="{62719A18-2B53-EE16-8FEA-BE57733C909D}"/>
          </ac:picMkLst>
        </pc:picChg>
      </pc:sldChg>
      <pc:sldChg chg="addSp delSp modSp add mod">
        <pc:chgData name="Thiago Henrique Gomes Panini" userId="cc6a5c77081c362d" providerId="LiveId" clId="{EED3D3E7-5518-44F8-8186-31A285105760}" dt="2023-02-10T19:37:41.188" v="1451" actId="1076"/>
        <pc:sldMkLst>
          <pc:docMk/>
          <pc:sldMk cId="3105497462" sldId="274"/>
        </pc:sldMkLst>
        <pc:spChg chg="mod">
          <ac:chgData name="Thiago Henrique Gomes Panini" userId="cc6a5c77081c362d" providerId="LiveId" clId="{EED3D3E7-5518-44F8-8186-31A285105760}" dt="2023-02-04T00:53:20.020" v="1254" actId="20577"/>
          <ac:spMkLst>
            <pc:docMk/>
            <pc:sldMk cId="3105497462" sldId="274"/>
            <ac:spMk id="5" creationId="{3A333598-88AA-762A-1EA3-BFBBBE8E1B4B}"/>
          </ac:spMkLst>
        </pc:spChg>
        <pc:spChg chg="del">
          <ac:chgData name="Thiago Henrique Gomes Panini" userId="cc6a5c77081c362d" providerId="LiveId" clId="{EED3D3E7-5518-44F8-8186-31A285105760}" dt="2023-02-04T00:53:10.458" v="1207" actId="478"/>
          <ac:spMkLst>
            <pc:docMk/>
            <pc:sldMk cId="3105497462" sldId="274"/>
            <ac:spMk id="7" creationId="{9D4D2DD9-285D-E6D7-3E3F-33C164A979F7}"/>
          </ac:spMkLst>
        </pc:spChg>
        <pc:spChg chg="mod">
          <ac:chgData name="Thiago Henrique Gomes Panini" userId="cc6a5c77081c362d" providerId="LiveId" clId="{EED3D3E7-5518-44F8-8186-31A285105760}" dt="2023-02-08T00:09:07.967" v="1313" actId="207"/>
          <ac:spMkLst>
            <pc:docMk/>
            <pc:sldMk cId="3105497462" sldId="274"/>
            <ac:spMk id="7" creationId="{F833EC62-3C28-E932-69C3-95258725D340}"/>
          </ac:spMkLst>
        </pc:spChg>
        <pc:spChg chg="mod">
          <ac:chgData name="Thiago Henrique Gomes Panini" userId="cc6a5c77081c362d" providerId="LiveId" clId="{EED3D3E7-5518-44F8-8186-31A285105760}" dt="2023-02-04T00:54:24.781" v="1306" actId="20577"/>
          <ac:spMkLst>
            <pc:docMk/>
            <pc:sldMk cId="3105497462" sldId="274"/>
            <ac:spMk id="11" creationId="{0BB27A45-AFF4-5282-C660-0A31BC7C55C3}"/>
          </ac:spMkLst>
        </pc:spChg>
        <pc:spChg chg="mod">
          <ac:chgData name="Thiago Henrique Gomes Panini" userId="cc6a5c77081c362d" providerId="LiveId" clId="{EED3D3E7-5518-44F8-8186-31A285105760}" dt="2023-02-08T00:09:07.967" v="1313" actId="207"/>
          <ac:spMkLst>
            <pc:docMk/>
            <pc:sldMk cId="3105497462" sldId="274"/>
            <ac:spMk id="12" creationId="{4695E512-27B0-6B2D-7DCE-BBAFF04BAEA4}"/>
          </ac:spMkLst>
        </pc:spChg>
        <pc:spChg chg="add mod">
          <ac:chgData name="Thiago Henrique Gomes Panini" userId="cc6a5c77081c362d" providerId="LiveId" clId="{EED3D3E7-5518-44F8-8186-31A285105760}" dt="2023-02-10T19:37:41.188" v="1451" actId="1076"/>
          <ac:spMkLst>
            <pc:docMk/>
            <pc:sldMk cId="3105497462" sldId="274"/>
            <ac:spMk id="13" creationId="{EAE59C23-98E5-238F-113C-D2D9E07455EB}"/>
          </ac:spMkLst>
        </pc:spChg>
        <pc:spChg chg="mod">
          <ac:chgData name="Thiago Henrique Gomes Panini" userId="cc6a5c77081c362d" providerId="LiveId" clId="{EED3D3E7-5518-44F8-8186-31A285105760}" dt="2023-02-08T00:09:03.813" v="1312" actId="1076"/>
          <ac:spMkLst>
            <pc:docMk/>
            <pc:sldMk cId="3105497462" sldId="274"/>
            <ac:spMk id="14" creationId="{B2DDAA6A-430D-1458-F50D-B12752EEBF6C}"/>
          </ac:spMkLst>
        </pc:spChg>
        <pc:spChg chg="mod">
          <ac:chgData name="Thiago Henrique Gomes Panini" userId="cc6a5c77081c362d" providerId="LiveId" clId="{EED3D3E7-5518-44F8-8186-31A285105760}" dt="2023-02-08T00:09:03.813" v="1312" actId="1076"/>
          <ac:spMkLst>
            <pc:docMk/>
            <pc:sldMk cId="3105497462" sldId="274"/>
            <ac:spMk id="15" creationId="{7B5855D2-E5F1-10BD-2067-92685A21171C}"/>
          </ac:spMkLst>
        </pc:spChg>
        <pc:spChg chg="mod">
          <ac:chgData name="Thiago Henrique Gomes Panini" userId="cc6a5c77081c362d" providerId="LiveId" clId="{EED3D3E7-5518-44F8-8186-31A285105760}" dt="2023-02-10T19:37:37.927" v="1450"/>
          <ac:spMkLst>
            <pc:docMk/>
            <pc:sldMk cId="3105497462" sldId="274"/>
            <ac:spMk id="16" creationId="{21FF8428-8158-F624-7C21-0469F406D509}"/>
          </ac:spMkLst>
        </pc:spChg>
        <pc:spChg chg="mod">
          <ac:chgData name="Thiago Henrique Gomes Panini" userId="cc6a5c77081c362d" providerId="LiveId" clId="{EED3D3E7-5518-44F8-8186-31A285105760}" dt="2023-02-08T00:09:03.813" v="1312" actId="1076"/>
          <ac:spMkLst>
            <pc:docMk/>
            <pc:sldMk cId="3105497462" sldId="274"/>
            <ac:spMk id="16" creationId="{6D01325B-E9A3-84BF-9E29-719DC33B7566}"/>
          </ac:spMkLst>
        </pc:spChg>
        <pc:spChg chg="mod">
          <ac:chgData name="Thiago Henrique Gomes Panini" userId="cc6a5c77081c362d" providerId="LiveId" clId="{EED3D3E7-5518-44F8-8186-31A285105760}" dt="2023-02-08T00:09:03.813" v="1312" actId="1076"/>
          <ac:spMkLst>
            <pc:docMk/>
            <pc:sldMk cId="3105497462" sldId="274"/>
            <ac:spMk id="17" creationId="{BA350894-3D0F-56F6-7515-C0E814E2A2A0}"/>
          </ac:spMkLst>
        </pc:spChg>
        <pc:spChg chg="mod">
          <ac:chgData name="Thiago Henrique Gomes Panini" userId="cc6a5c77081c362d" providerId="LiveId" clId="{EED3D3E7-5518-44F8-8186-31A285105760}" dt="2023-02-08T00:09:03.813" v="1312" actId="1076"/>
          <ac:spMkLst>
            <pc:docMk/>
            <pc:sldMk cId="3105497462" sldId="274"/>
            <ac:spMk id="18" creationId="{1DB677A6-B882-04B5-2054-B73D4A89BB99}"/>
          </ac:spMkLst>
        </pc:spChg>
        <pc:spChg chg="mod">
          <ac:chgData name="Thiago Henrique Gomes Panini" userId="cc6a5c77081c362d" providerId="LiveId" clId="{EED3D3E7-5518-44F8-8186-31A285105760}" dt="2023-02-08T00:09:03.813" v="1312" actId="1076"/>
          <ac:spMkLst>
            <pc:docMk/>
            <pc:sldMk cId="3105497462" sldId="274"/>
            <ac:spMk id="19" creationId="{0E30BA0D-DDF5-FBC2-D751-537B0DCE881B}"/>
          </ac:spMkLst>
        </pc:spChg>
        <pc:spChg chg="mod">
          <ac:chgData name="Thiago Henrique Gomes Panini" userId="cc6a5c77081c362d" providerId="LiveId" clId="{EED3D3E7-5518-44F8-8186-31A285105760}" dt="2023-02-08T00:09:03.813" v="1312" actId="1076"/>
          <ac:spMkLst>
            <pc:docMk/>
            <pc:sldMk cId="3105497462" sldId="274"/>
            <ac:spMk id="20" creationId="{713DB3A1-915F-87CE-F9FD-B7B0FC0BDF66}"/>
          </ac:spMkLst>
        </pc:spChg>
        <pc:spChg chg="mod">
          <ac:chgData name="Thiago Henrique Gomes Panini" userId="cc6a5c77081c362d" providerId="LiveId" clId="{EED3D3E7-5518-44F8-8186-31A285105760}" dt="2023-02-08T00:09:03.813" v="1312" actId="1076"/>
          <ac:spMkLst>
            <pc:docMk/>
            <pc:sldMk cId="3105497462" sldId="274"/>
            <ac:spMk id="21" creationId="{B1091E9E-8ACC-74B5-3CEE-CC3E46130B2F}"/>
          </ac:spMkLst>
        </pc:spChg>
        <pc:spChg chg="mod">
          <ac:chgData name="Thiago Henrique Gomes Panini" userId="cc6a5c77081c362d" providerId="LiveId" clId="{EED3D3E7-5518-44F8-8186-31A285105760}" dt="2023-02-08T00:09:03.813" v="1312" actId="1076"/>
          <ac:spMkLst>
            <pc:docMk/>
            <pc:sldMk cId="3105497462" sldId="274"/>
            <ac:spMk id="22" creationId="{022FC251-5071-CF12-3C15-9E50CCD33936}"/>
          </ac:spMkLst>
        </pc:spChg>
        <pc:spChg chg="mod">
          <ac:chgData name="Thiago Henrique Gomes Panini" userId="cc6a5c77081c362d" providerId="LiveId" clId="{EED3D3E7-5518-44F8-8186-31A285105760}" dt="2023-02-08T00:09:03.813" v="1312" actId="1076"/>
          <ac:spMkLst>
            <pc:docMk/>
            <pc:sldMk cId="3105497462" sldId="274"/>
            <ac:spMk id="23" creationId="{B75A0E32-3C79-292B-DDA3-519D9DE9A3BD}"/>
          </ac:spMkLst>
        </pc:spChg>
        <pc:spChg chg="mod">
          <ac:chgData name="Thiago Henrique Gomes Panini" userId="cc6a5c77081c362d" providerId="LiveId" clId="{EED3D3E7-5518-44F8-8186-31A285105760}" dt="2023-02-08T00:09:03.813" v="1312" actId="1076"/>
          <ac:spMkLst>
            <pc:docMk/>
            <pc:sldMk cId="3105497462" sldId="274"/>
            <ac:spMk id="24" creationId="{6CA30498-1425-ECC4-7C7C-8E9A5FA1D26F}"/>
          </ac:spMkLst>
        </pc:spChg>
        <pc:spChg chg="mod">
          <ac:chgData name="Thiago Henrique Gomes Panini" userId="cc6a5c77081c362d" providerId="LiveId" clId="{EED3D3E7-5518-44F8-8186-31A285105760}" dt="2023-02-08T00:09:03.813" v="1312" actId="1076"/>
          <ac:spMkLst>
            <pc:docMk/>
            <pc:sldMk cId="3105497462" sldId="274"/>
            <ac:spMk id="25" creationId="{42782DFE-5D54-4ABB-494F-C58915B1336A}"/>
          </ac:spMkLst>
        </pc:spChg>
        <pc:spChg chg="mod">
          <ac:chgData name="Thiago Henrique Gomes Panini" userId="cc6a5c77081c362d" providerId="LiveId" clId="{EED3D3E7-5518-44F8-8186-31A285105760}" dt="2023-02-08T00:09:03.813" v="1312" actId="1076"/>
          <ac:spMkLst>
            <pc:docMk/>
            <pc:sldMk cId="3105497462" sldId="274"/>
            <ac:spMk id="26" creationId="{47AFAF13-B861-2062-7DDF-1937A6A9AEA6}"/>
          </ac:spMkLst>
        </pc:spChg>
        <pc:spChg chg="mod">
          <ac:chgData name="Thiago Henrique Gomes Panini" userId="cc6a5c77081c362d" providerId="LiveId" clId="{EED3D3E7-5518-44F8-8186-31A285105760}" dt="2023-02-08T00:09:03.813" v="1312" actId="1076"/>
          <ac:spMkLst>
            <pc:docMk/>
            <pc:sldMk cId="3105497462" sldId="274"/>
            <ac:spMk id="27" creationId="{DA6AB6C5-104E-27C8-F2F9-A6350C087A70}"/>
          </ac:spMkLst>
        </pc:spChg>
        <pc:spChg chg="mod">
          <ac:chgData name="Thiago Henrique Gomes Panini" userId="cc6a5c77081c362d" providerId="LiveId" clId="{EED3D3E7-5518-44F8-8186-31A285105760}" dt="2023-02-08T00:09:03.813" v="1312" actId="1076"/>
          <ac:spMkLst>
            <pc:docMk/>
            <pc:sldMk cId="3105497462" sldId="274"/>
            <ac:spMk id="28" creationId="{ADDAA8ED-21BB-CA86-5810-63F93214A8B2}"/>
          </ac:spMkLst>
        </pc:spChg>
        <pc:spChg chg="mod">
          <ac:chgData name="Thiago Henrique Gomes Panini" userId="cc6a5c77081c362d" providerId="LiveId" clId="{EED3D3E7-5518-44F8-8186-31A285105760}" dt="2023-02-08T00:09:03.813" v="1312" actId="1076"/>
          <ac:spMkLst>
            <pc:docMk/>
            <pc:sldMk cId="3105497462" sldId="274"/>
            <ac:spMk id="29" creationId="{84ECA119-53F4-4EA3-DFDD-A5765518D91A}"/>
          </ac:spMkLst>
        </pc:spChg>
        <pc:spChg chg="mod">
          <ac:chgData name="Thiago Henrique Gomes Panini" userId="cc6a5c77081c362d" providerId="LiveId" clId="{EED3D3E7-5518-44F8-8186-31A285105760}" dt="2023-02-08T00:09:03.813" v="1312" actId="1076"/>
          <ac:spMkLst>
            <pc:docMk/>
            <pc:sldMk cId="3105497462" sldId="274"/>
            <ac:spMk id="30" creationId="{AFE95732-0164-5C3F-FF75-A4DA6F9C386E}"/>
          </ac:spMkLst>
        </pc:spChg>
        <pc:spChg chg="mod">
          <ac:chgData name="Thiago Henrique Gomes Panini" userId="cc6a5c77081c362d" providerId="LiveId" clId="{EED3D3E7-5518-44F8-8186-31A285105760}" dt="2023-02-08T00:09:03.813" v="1312" actId="1076"/>
          <ac:spMkLst>
            <pc:docMk/>
            <pc:sldMk cId="3105497462" sldId="274"/>
            <ac:spMk id="31" creationId="{70123198-320E-D66B-530E-33AA8CFCAD2D}"/>
          </ac:spMkLst>
        </pc:spChg>
        <pc:spChg chg="mod">
          <ac:chgData name="Thiago Henrique Gomes Panini" userId="cc6a5c77081c362d" providerId="LiveId" clId="{EED3D3E7-5518-44F8-8186-31A285105760}" dt="2023-02-08T00:09:03.813" v="1312" actId="1076"/>
          <ac:spMkLst>
            <pc:docMk/>
            <pc:sldMk cId="3105497462" sldId="274"/>
            <ac:spMk id="32" creationId="{2C529B2A-A709-2C6F-2195-E1331A87D8EC}"/>
          </ac:spMkLst>
        </pc:spChg>
        <pc:spChg chg="mod">
          <ac:chgData name="Thiago Henrique Gomes Panini" userId="cc6a5c77081c362d" providerId="LiveId" clId="{EED3D3E7-5518-44F8-8186-31A285105760}" dt="2023-02-08T00:09:03.813" v="1312" actId="1076"/>
          <ac:spMkLst>
            <pc:docMk/>
            <pc:sldMk cId="3105497462" sldId="274"/>
            <ac:spMk id="33" creationId="{BCD09F87-CF85-B99A-52A7-CE15900BE987}"/>
          </ac:spMkLst>
        </pc:spChg>
        <pc:spChg chg="mod">
          <ac:chgData name="Thiago Henrique Gomes Panini" userId="cc6a5c77081c362d" providerId="LiveId" clId="{EED3D3E7-5518-44F8-8186-31A285105760}" dt="2023-02-08T00:09:03.813" v="1312" actId="1076"/>
          <ac:spMkLst>
            <pc:docMk/>
            <pc:sldMk cId="3105497462" sldId="274"/>
            <ac:spMk id="34" creationId="{7E30B4B0-AAE5-0817-CB3B-4D440C815145}"/>
          </ac:spMkLst>
        </pc:spChg>
        <pc:spChg chg="mod">
          <ac:chgData name="Thiago Henrique Gomes Panini" userId="cc6a5c77081c362d" providerId="LiveId" clId="{EED3D3E7-5518-44F8-8186-31A285105760}" dt="2023-02-08T00:09:03.813" v="1312" actId="1076"/>
          <ac:spMkLst>
            <pc:docMk/>
            <pc:sldMk cId="3105497462" sldId="274"/>
            <ac:spMk id="38" creationId="{5CAEF878-86DF-135E-F9CE-37C2F5BE37C1}"/>
          </ac:spMkLst>
        </pc:spChg>
        <pc:spChg chg="mod">
          <ac:chgData name="Thiago Henrique Gomes Panini" userId="cc6a5c77081c362d" providerId="LiveId" clId="{EED3D3E7-5518-44F8-8186-31A285105760}" dt="2023-02-08T00:09:03.813" v="1312" actId="1076"/>
          <ac:spMkLst>
            <pc:docMk/>
            <pc:sldMk cId="3105497462" sldId="274"/>
            <ac:spMk id="39" creationId="{1052E835-0AD6-3436-8CF6-764A6EFB19A5}"/>
          </ac:spMkLst>
        </pc:spChg>
        <pc:spChg chg="mod">
          <ac:chgData name="Thiago Henrique Gomes Panini" userId="cc6a5c77081c362d" providerId="LiveId" clId="{EED3D3E7-5518-44F8-8186-31A285105760}" dt="2023-02-08T00:09:03.813" v="1312" actId="1076"/>
          <ac:spMkLst>
            <pc:docMk/>
            <pc:sldMk cId="3105497462" sldId="274"/>
            <ac:spMk id="40" creationId="{CAC4E29E-2142-8FD1-F8E7-F3589ACD86D1}"/>
          </ac:spMkLst>
        </pc:spChg>
        <pc:spChg chg="mod">
          <ac:chgData name="Thiago Henrique Gomes Panini" userId="cc6a5c77081c362d" providerId="LiveId" clId="{EED3D3E7-5518-44F8-8186-31A285105760}" dt="2023-02-08T00:09:03.813" v="1312" actId="1076"/>
          <ac:spMkLst>
            <pc:docMk/>
            <pc:sldMk cId="3105497462" sldId="274"/>
            <ac:spMk id="41" creationId="{C92447D1-D6AE-8497-726B-84C10567F822}"/>
          </ac:spMkLst>
        </pc:spChg>
        <pc:spChg chg="mod">
          <ac:chgData name="Thiago Henrique Gomes Panini" userId="cc6a5c77081c362d" providerId="LiveId" clId="{EED3D3E7-5518-44F8-8186-31A285105760}" dt="2023-02-08T00:09:03.813" v="1312" actId="1076"/>
          <ac:spMkLst>
            <pc:docMk/>
            <pc:sldMk cId="3105497462" sldId="274"/>
            <ac:spMk id="42" creationId="{B30DCC4C-86BA-4026-2795-1B1FD32F7674}"/>
          </ac:spMkLst>
        </pc:spChg>
        <pc:spChg chg="mod">
          <ac:chgData name="Thiago Henrique Gomes Panini" userId="cc6a5c77081c362d" providerId="LiveId" clId="{EED3D3E7-5518-44F8-8186-31A285105760}" dt="2023-02-08T00:09:03.813" v="1312" actId="1076"/>
          <ac:spMkLst>
            <pc:docMk/>
            <pc:sldMk cId="3105497462" sldId="274"/>
            <ac:spMk id="43" creationId="{2CE24BF1-330E-B678-58E5-7C1066550363}"/>
          </ac:spMkLst>
        </pc:spChg>
        <pc:spChg chg="mod">
          <ac:chgData name="Thiago Henrique Gomes Panini" userId="cc6a5c77081c362d" providerId="LiveId" clId="{EED3D3E7-5518-44F8-8186-31A285105760}" dt="2023-02-08T00:09:03.813" v="1312" actId="1076"/>
          <ac:spMkLst>
            <pc:docMk/>
            <pc:sldMk cId="3105497462" sldId="274"/>
            <ac:spMk id="44" creationId="{CA7A3A71-512A-EED8-A6AD-1E10150FC9D3}"/>
          </ac:spMkLst>
        </pc:spChg>
        <pc:spChg chg="mod">
          <ac:chgData name="Thiago Henrique Gomes Panini" userId="cc6a5c77081c362d" providerId="LiveId" clId="{EED3D3E7-5518-44F8-8186-31A285105760}" dt="2023-02-08T00:09:03.813" v="1312" actId="1076"/>
          <ac:spMkLst>
            <pc:docMk/>
            <pc:sldMk cId="3105497462" sldId="274"/>
            <ac:spMk id="45" creationId="{C517B664-D816-7A42-09E1-602333F63E21}"/>
          </ac:spMkLst>
        </pc:spChg>
        <pc:spChg chg="mod">
          <ac:chgData name="Thiago Henrique Gomes Panini" userId="cc6a5c77081c362d" providerId="LiveId" clId="{EED3D3E7-5518-44F8-8186-31A285105760}" dt="2023-02-08T00:09:03.813" v="1312" actId="1076"/>
          <ac:spMkLst>
            <pc:docMk/>
            <pc:sldMk cId="3105497462" sldId="274"/>
            <ac:spMk id="46" creationId="{CBB45543-F6D9-9DC5-AB8C-630926E1B8C4}"/>
          </ac:spMkLst>
        </pc:spChg>
        <pc:spChg chg="mod">
          <ac:chgData name="Thiago Henrique Gomes Panini" userId="cc6a5c77081c362d" providerId="LiveId" clId="{EED3D3E7-5518-44F8-8186-31A285105760}" dt="2023-02-08T00:09:03.813" v="1312" actId="1076"/>
          <ac:spMkLst>
            <pc:docMk/>
            <pc:sldMk cId="3105497462" sldId="274"/>
            <ac:spMk id="47" creationId="{AC67B354-EA5C-7942-FA8C-4118F951013E}"/>
          </ac:spMkLst>
        </pc:spChg>
        <pc:spChg chg="mod">
          <ac:chgData name="Thiago Henrique Gomes Panini" userId="cc6a5c77081c362d" providerId="LiveId" clId="{EED3D3E7-5518-44F8-8186-31A285105760}" dt="2023-02-08T00:09:03.813" v="1312" actId="1076"/>
          <ac:spMkLst>
            <pc:docMk/>
            <pc:sldMk cId="3105497462" sldId="274"/>
            <ac:spMk id="48" creationId="{45169253-322E-A143-C6F1-6276CEAAFB7B}"/>
          </ac:spMkLst>
        </pc:spChg>
        <pc:spChg chg="mod">
          <ac:chgData name="Thiago Henrique Gomes Panini" userId="cc6a5c77081c362d" providerId="LiveId" clId="{EED3D3E7-5518-44F8-8186-31A285105760}" dt="2023-02-08T00:09:03.813" v="1312" actId="1076"/>
          <ac:spMkLst>
            <pc:docMk/>
            <pc:sldMk cId="3105497462" sldId="274"/>
            <ac:spMk id="49" creationId="{ADE50654-CAA6-0317-34B0-6C90479C64B4}"/>
          </ac:spMkLst>
        </pc:spChg>
        <pc:spChg chg="mod">
          <ac:chgData name="Thiago Henrique Gomes Panini" userId="cc6a5c77081c362d" providerId="LiveId" clId="{EED3D3E7-5518-44F8-8186-31A285105760}" dt="2023-02-08T00:09:03.813" v="1312" actId="1076"/>
          <ac:spMkLst>
            <pc:docMk/>
            <pc:sldMk cId="3105497462" sldId="274"/>
            <ac:spMk id="50" creationId="{A44040AB-9E1B-3F2A-67E6-3EDE9B5BE9DF}"/>
          </ac:spMkLst>
        </pc:spChg>
        <pc:spChg chg="mod">
          <ac:chgData name="Thiago Henrique Gomes Panini" userId="cc6a5c77081c362d" providerId="LiveId" clId="{EED3D3E7-5518-44F8-8186-31A285105760}" dt="2023-02-08T00:09:03.813" v="1312" actId="1076"/>
          <ac:spMkLst>
            <pc:docMk/>
            <pc:sldMk cId="3105497462" sldId="274"/>
            <ac:spMk id="51" creationId="{C0459864-4ABD-54D8-E347-DF726704BC2D}"/>
          </ac:spMkLst>
        </pc:spChg>
        <pc:spChg chg="mod">
          <ac:chgData name="Thiago Henrique Gomes Panini" userId="cc6a5c77081c362d" providerId="LiveId" clId="{EED3D3E7-5518-44F8-8186-31A285105760}" dt="2023-02-08T00:09:03.813" v="1312" actId="1076"/>
          <ac:spMkLst>
            <pc:docMk/>
            <pc:sldMk cId="3105497462" sldId="274"/>
            <ac:spMk id="52" creationId="{AD2DCF98-10B0-D0A6-2CE8-F469E919CF98}"/>
          </ac:spMkLst>
        </pc:spChg>
        <pc:spChg chg="mod">
          <ac:chgData name="Thiago Henrique Gomes Panini" userId="cc6a5c77081c362d" providerId="LiveId" clId="{EED3D3E7-5518-44F8-8186-31A285105760}" dt="2023-02-08T00:09:10.919" v="1315"/>
          <ac:spMkLst>
            <pc:docMk/>
            <pc:sldMk cId="3105497462" sldId="274"/>
            <ac:spMk id="54" creationId="{2A1E258C-71CC-EE77-63D6-B11EBFC76DEB}"/>
          </ac:spMkLst>
        </pc:spChg>
        <pc:spChg chg="mod">
          <ac:chgData name="Thiago Henrique Gomes Panini" userId="cc6a5c77081c362d" providerId="LiveId" clId="{EED3D3E7-5518-44F8-8186-31A285105760}" dt="2023-02-08T00:09:10.919" v="1315"/>
          <ac:spMkLst>
            <pc:docMk/>
            <pc:sldMk cId="3105497462" sldId="274"/>
            <ac:spMk id="55" creationId="{A41B7789-6DC1-8914-CF97-B65FED6ACBA2}"/>
          </ac:spMkLst>
        </pc:spChg>
        <pc:spChg chg="mod">
          <ac:chgData name="Thiago Henrique Gomes Panini" userId="cc6a5c77081c362d" providerId="LiveId" clId="{EED3D3E7-5518-44F8-8186-31A285105760}" dt="2023-02-08T00:09:10.919" v="1315"/>
          <ac:spMkLst>
            <pc:docMk/>
            <pc:sldMk cId="3105497462" sldId="274"/>
            <ac:spMk id="57" creationId="{3742DCA1-14BD-D9DA-0F68-6D26ED482771}"/>
          </ac:spMkLst>
        </pc:spChg>
        <pc:spChg chg="mod">
          <ac:chgData name="Thiago Henrique Gomes Panini" userId="cc6a5c77081c362d" providerId="LiveId" clId="{EED3D3E7-5518-44F8-8186-31A285105760}" dt="2023-02-08T00:09:10.919" v="1315"/>
          <ac:spMkLst>
            <pc:docMk/>
            <pc:sldMk cId="3105497462" sldId="274"/>
            <ac:spMk id="58" creationId="{A261E629-7B1D-4771-1D84-AE201DF1F091}"/>
          </ac:spMkLst>
        </pc:spChg>
        <pc:spChg chg="mod">
          <ac:chgData name="Thiago Henrique Gomes Panini" userId="cc6a5c77081c362d" providerId="LiveId" clId="{EED3D3E7-5518-44F8-8186-31A285105760}" dt="2023-02-08T00:09:10.919" v="1315"/>
          <ac:spMkLst>
            <pc:docMk/>
            <pc:sldMk cId="3105497462" sldId="274"/>
            <ac:spMk id="59" creationId="{229A7959-B103-A6E3-0B78-CD3B325EB45A}"/>
          </ac:spMkLst>
        </pc:spChg>
        <pc:spChg chg="mod">
          <ac:chgData name="Thiago Henrique Gomes Panini" userId="cc6a5c77081c362d" providerId="LiveId" clId="{EED3D3E7-5518-44F8-8186-31A285105760}" dt="2023-02-08T00:09:10.919" v="1315"/>
          <ac:spMkLst>
            <pc:docMk/>
            <pc:sldMk cId="3105497462" sldId="274"/>
            <ac:spMk id="60" creationId="{C3557F76-402D-9D99-28B2-23D0A36FB64B}"/>
          </ac:spMkLst>
        </pc:spChg>
        <pc:spChg chg="mod">
          <ac:chgData name="Thiago Henrique Gomes Panini" userId="cc6a5c77081c362d" providerId="LiveId" clId="{EED3D3E7-5518-44F8-8186-31A285105760}" dt="2023-02-08T00:09:10.919" v="1315"/>
          <ac:spMkLst>
            <pc:docMk/>
            <pc:sldMk cId="3105497462" sldId="274"/>
            <ac:spMk id="61" creationId="{1F1D1E1F-163B-C6D2-837B-40644FCD17CD}"/>
          </ac:spMkLst>
        </pc:spChg>
        <pc:spChg chg="mod">
          <ac:chgData name="Thiago Henrique Gomes Panini" userId="cc6a5c77081c362d" providerId="LiveId" clId="{EED3D3E7-5518-44F8-8186-31A285105760}" dt="2023-02-08T00:09:10.919" v="1315"/>
          <ac:spMkLst>
            <pc:docMk/>
            <pc:sldMk cId="3105497462" sldId="274"/>
            <ac:spMk id="62" creationId="{4522ADC4-0F53-C701-80D5-88F3C8DC9863}"/>
          </ac:spMkLst>
        </pc:spChg>
        <pc:spChg chg="mod">
          <ac:chgData name="Thiago Henrique Gomes Panini" userId="cc6a5c77081c362d" providerId="LiveId" clId="{EED3D3E7-5518-44F8-8186-31A285105760}" dt="2023-02-08T00:09:10.919" v="1315"/>
          <ac:spMkLst>
            <pc:docMk/>
            <pc:sldMk cId="3105497462" sldId="274"/>
            <ac:spMk id="63" creationId="{8CB6B567-1EEF-CDEA-DF7B-453234C4A8B8}"/>
          </ac:spMkLst>
        </pc:spChg>
        <pc:spChg chg="mod">
          <ac:chgData name="Thiago Henrique Gomes Panini" userId="cc6a5c77081c362d" providerId="LiveId" clId="{EED3D3E7-5518-44F8-8186-31A285105760}" dt="2023-02-08T00:09:10.919" v="1315"/>
          <ac:spMkLst>
            <pc:docMk/>
            <pc:sldMk cId="3105497462" sldId="274"/>
            <ac:spMk id="64" creationId="{CA648ECA-2A49-9EFC-A29C-1A2DE1A61A01}"/>
          </ac:spMkLst>
        </pc:spChg>
        <pc:spChg chg="mod">
          <ac:chgData name="Thiago Henrique Gomes Panini" userId="cc6a5c77081c362d" providerId="LiveId" clId="{EED3D3E7-5518-44F8-8186-31A285105760}" dt="2023-02-08T00:09:10.919" v="1315"/>
          <ac:spMkLst>
            <pc:docMk/>
            <pc:sldMk cId="3105497462" sldId="274"/>
            <ac:spMk id="65" creationId="{732DD651-10B3-3D29-4C72-D4894B064085}"/>
          </ac:spMkLst>
        </pc:spChg>
        <pc:spChg chg="mod">
          <ac:chgData name="Thiago Henrique Gomes Panini" userId="cc6a5c77081c362d" providerId="LiveId" clId="{EED3D3E7-5518-44F8-8186-31A285105760}" dt="2023-02-08T00:09:10.919" v="1315"/>
          <ac:spMkLst>
            <pc:docMk/>
            <pc:sldMk cId="3105497462" sldId="274"/>
            <ac:spMk id="66" creationId="{C94520F0-D4C4-2AF2-117D-3B409B2534C0}"/>
          </ac:spMkLst>
        </pc:spChg>
        <pc:spChg chg="mod">
          <ac:chgData name="Thiago Henrique Gomes Panini" userId="cc6a5c77081c362d" providerId="LiveId" clId="{EED3D3E7-5518-44F8-8186-31A285105760}" dt="2023-02-08T00:09:10.919" v="1315"/>
          <ac:spMkLst>
            <pc:docMk/>
            <pc:sldMk cId="3105497462" sldId="274"/>
            <ac:spMk id="67" creationId="{3C24798D-C414-4D0D-4D02-35E49D6F8F95}"/>
          </ac:spMkLst>
        </pc:spChg>
        <pc:spChg chg="mod">
          <ac:chgData name="Thiago Henrique Gomes Panini" userId="cc6a5c77081c362d" providerId="LiveId" clId="{EED3D3E7-5518-44F8-8186-31A285105760}" dt="2023-02-08T00:09:10.919" v="1315"/>
          <ac:spMkLst>
            <pc:docMk/>
            <pc:sldMk cId="3105497462" sldId="274"/>
            <ac:spMk id="68" creationId="{44EC7281-DD0B-BA85-BD68-A285643835D5}"/>
          </ac:spMkLst>
        </pc:spChg>
        <pc:spChg chg="mod">
          <ac:chgData name="Thiago Henrique Gomes Panini" userId="cc6a5c77081c362d" providerId="LiveId" clId="{EED3D3E7-5518-44F8-8186-31A285105760}" dt="2023-02-08T00:09:10.919" v="1315"/>
          <ac:spMkLst>
            <pc:docMk/>
            <pc:sldMk cId="3105497462" sldId="274"/>
            <ac:spMk id="69" creationId="{F893B21F-93B7-9BBB-4F4A-18F450249B2A}"/>
          </ac:spMkLst>
        </pc:spChg>
        <pc:spChg chg="mod">
          <ac:chgData name="Thiago Henrique Gomes Panini" userId="cc6a5c77081c362d" providerId="LiveId" clId="{EED3D3E7-5518-44F8-8186-31A285105760}" dt="2023-02-08T00:09:10.919" v="1315"/>
          <ac:spMkLst>
            <pc:docMk/>
            <pc:sldMk cId="3105497462" sldId="274"/>
            <ac:spMk id="70" creationId="{3AC31F50-2EC1-BF57-4EB3-95AD4F586E83}"/>
          </ac:spMkLst>
        </pc:spChg>
        <pc:spChg chg="mod">
          <ac:chgData name="Thiago Henrique Gomes Panini" userId="cc6a5c77081c362d" providerId="LiveId" clId="{EED3D3E7-5518-44F8-8186-31A285105760}" dt="2023-02-08T00:09:10.919" v="1315"/>
          <ac:spMkLst>
            <pc:docMk/>
            <pc:sldMk cId="3105497462" sldId="274"/>
            <ac:spMk id="71" creationId="{C7E952B4-717A-EAAB-38CB-93E17F418549}"/>
          </ac:spMkLst>
        </pc:spChg>
        <pc:spChg chg="mod">
          <ac:chgData name="Thiago Henrique Gomes Panini" userId="cc6a5c77081c362d" providerId="LiveId" clId="{EED3D3E7-5518-44F8-8186-31A285105760}" dt="2023-02-08T00:09:10.919" v="1315"/>
          <ac:spMkLst>
            <pc:docMk/>
            <pc:sldMk cId="3105497462" sldId="274"/>
            <ac:spMk id="72" creationId="{A6292ED5-98F5-F878-2EAA-8A398B87E816}"/>
          </ac:spMkLst>
        </pc:spChg>
        <pc:spChg chg="mod">
          <ac:chgData name="Thiago Henrique Gomes Panini" userId="cc6a5c77081c362d" providerId="LiveId" clId="{EED3D3E7-5518-44F8-8186-31A285105760}" dt="2023-02-08T00:09:10.919" v="1315"/>
          <ac:spMkLst>
            <pc:docMk/>
            <pc:sldMk cId="3105497462" sldId="274"/>
            <ac:spMk id="73" creationId="{39048A2C-1E6D-121F-A6EE-AC911B1C575D}"/>
          </ac:spMkLst>
        </pc:spChg>
        <pc:spChg chg="mod">
          <ac:chgData name="Thiago Henrique Gomes Panini" userId="cc6a5c77081c362d" providerId="LiveId" clId="{EED3D3E7-5518-44F8-8186-31A285105760}" dt="2023-02-08T00:09:10.919" v="1315"/>
          <ac:spMkLst>
            <pc:docMk/>
            <pc:sldMk cId="3105497462" sldId="274"/>
            <ac:spMk id="74" creationId="{4370E7C1-329A-B95D-6662-8F79E439247C}"/>
          </ac:spMkLst>
        </pc:spChg>
        <pc:spChg chg="mod">
          <ac:chgData name="Thiago Henrique Gomes Panini" userId="cc6a5c77081c362d" providerId="LiveId" clId="{EED3D3E7-5518-44F8-8186-31A285105760}" dt="2023-02-08T00:09:10.919" v="1315"/>
          <ac:spMkLst>
            <pc:docMk/>
            <pc:sldMk cId="3105497462" sldId="274"/>
            <ac:spMk id="75" creationId="{48B8E650-65D0-59B9-BFA9-609766125007}"/>
          </ac:spMkLst>
        </pc:spChg>
        <pc:spChg chg="mod">
          <ac:chgData name="Thiago Henrique Gomes Panini" userId="cc6a5c77081c362d" providerId="LiveId" clId="{EED3D3E7-5518-44F8-8186-31A285105760}" dt="2023-02-08T00:09:10.919" v="1315"/>
          <ac:spMkLst>
            <pc:docMk/>
            <pc:sldMk cId="3105497462" sldId="274"/>
            <ac:spMk id="76" creationId="{BA9041C7-FE64-B511-2B1B-B0F7D5369B25}"/>
          </ac:spMkLst>
        </pc:spChg>
        <pc:spChg chg="mod">
          <ac:chgData name="Thiago Henrique Gomes Panini" userId="cc6a5c77081c362d" providerId="LiveId" clId="{EED3D3E7-5518-44F8-8186-31A285105760}" dt="2023-02-08T00:09:10.919" v="1315"/>
          <ac:spMkLst>
            <pc:docMk/>
            <pc:sldMk cId="3105497462" sldId="274"/>
            <ac:spMk id="77" creationId="{42A6B6B5-B8E3-9A20-F46E-691391E0E700}"/>
          </ac:spMkLst>
        </pc:spChg>
        <pc:spChg chg="mod">
          <ac:chgData name="Thiago Henrique Gomes Panini" userId="cc6a5c77081c362d" providerId="LiveId" clId="{EED3D3E7-5518-44F8-8186-31A285105760}" dt="2023-02-08T00:09:10.919" v="1315"/>
          <ac:spMkLst>
            <pc:docMk/>
            <pc:sldMk cId="3105497462" sldId="274"/>
            <ac:spMk id="81" creationId="{62E421A3-8048-D783-1DC8-1973DE531ECF}"/>
          </ac:spMkLst>
        </pc:spChg>
        <pc:spChg chg="mod">
          <ac:chgData name="Thiago Henrique Gomes Panini" userId="cc6a5c77081c362d" providerId="LiveId" clId="{EED3D3E7-5518-44F8-8186-31A285105760}" dt="2023-02-08T00:09:10.919" v="1315"/>
          <ac:spMkLst>
            <pc:docMk/>
            <pc:sldMk cId="3105497462" sldId="274"/>
            <ac:spMk id="82" creationId="{EDF79225-B58E-9370-AAC7-A7AC94ACD5C7}"/>
          </ac:spMkLst>
        </pc:spChg>
        <pc:spChg chg="mod">
          <ac:chgData name="Thiago Henrique Gomes Panini" userId="cc6a5c77081c362d" providerId="LiveId" clId="{EED3D3E7-5518-44F8-8186-31A285105760}" dt="2023-02-08T00:09:10.919" v="1315"/>
          <ac:spMkLst>
            <pc:docMk/>
            <pc:sldMk cId="3105497462" sldId="274"/>
            <ac:spMk id="83" creationId="{80EA3D29-CD3A-06DE-D36D-59C559184DC5}"/>
          </ac:spMkLst>
        </pc:spChg>
        <pc:spChg chg="mod">
          <ac:chgData name="Thiago Henrique Gomes Panini" userId="cc6a5c77081c362d" providerId="LiveId" clId="{EED3D3E7-5518-44F8-8186-31A285105760}" dt="2023-02-08T00:09:10.919" v="1315"/>
          <ac:spMkLst>
            <pc:docMk/>
            <pc:sldMk cId="3105497462" sldId="274"/>
            <ac:spMk id="84" creationId="{32DCFED2-3EFF-E23C-D99D-DB6DA28DF61F}"/>
          </ac:spMkLst>
        </pc:spChg>
        <pc:spChg chg="mod">
          <ac:chgData name="Thiago Henrique Gomes Panini" userId="cc6a5c77081c362d" providerId="LiveId" clId="{EED3D3E7-5518-44F8-8186-31A285105760}" dt="2023-02-08T00:09:10.919" v="1315"/>
          <ac:spMkLst>
            <pc:docMk/>
            <pc:sldMk cId="3105497462" sldId="274"/>
            <ac:spMk id="85" creationId="{6A20AB4E-D365-E92B-9B09-FA8D5B24D273}"/>
          </ac:spMkLst>
        </pc:spChg>
        <pc:spChg chg="mod">
          <ac:chgData name="Thiago Henrique Gomes Panini" userId="cc6a5c77081c362d" providerId="LiveId" clId="{EED3D3E7-5518-44F8-8186-31A285105760}" dt="2023-02-08T00:09:10.919" v="1315"/>
          <ac:spMkLst>
            <pc:docMk/>
            <pc:sldMk cId="3105497462" sldId="274"/>
            <ac:spMk id="86" creationId="{B981E711-B1DB-E0F3-6BA9-16846C4FF7F6}"/>
          </ac:spMkLst>
        </pc:spChg>
        <pc:spChg chg="mod">
          <ac:chgData name="Thiago Henrique Gomes Panini" userId="cc6a5c77081c362d" providerId="LiveId" clId="{EED3D3E7-5518-44F8-8186-31A285105760}" dt="2023-02-08T00:09:10.919" v="1315"/>
          <ac:spMkLst>
            <pc:docMk/>
            <pc:sldMk cId="3105497462" sldId="274"/>
            <ac:spMk id="87" creationId="{30BF7541-238B-2EC4-27CA-5A025D04128E}"/>
          </ac:spMkLst>
        </pc:spChg>
        <pc:spChg chg="mod">
          <ac:chgData name="Thiago Henrique Gomes Panini" userId="cc6a5c77081c362d" providerId="LiveId" clId="{EED3D3E7-5518-44F8-8186-31A285105760}" dt="2023-02-08T00:09:10.919" v="1315"/>
          <ac:spMkLst>
            <pc:docMk/>
            <pc:sldMk cId="3105497462" sldId="274"/>
            <ac:spMk id="88" creationId="{0075523B-FD50-EDF0-B006-0049E583FFF1}"/>
          </ac:spMkLst>
        </pc:spChg>
        <pc:spChg chg="mod">
          <ac:chgData name="Thiago Henrique Gomes Panini" userId="cc6a5c77081c362d" providerId="LiveId" clId="{EED3D3E7-5518-44F8-8186-31A285105760}" dt="2023-02-08T00:09:10.919" v="1315"/>
          <ac:spMkLst>
            <pc:docMk/>
            <pc:sldMk cId="3105497462" sldId="274"/>
            <ac:spMk id="89" creationId="{E82AEED8-F60D-1BE4-49BA-5C728C6C15BA}"/>
          </ac:spMkLst>
        </pc:spChg>
        <pc:spChg chg="mod">
          <ac:chgData name="Thiago Henrique Gomes Panini" userId="cc6a5c77081c362d" providerId="LiveId" clId="{EED3D3E7-5518-44F8-8186-31A285105760}" dt="2023-02-08T00:09:10.919" v="1315"/>
          <ac:spMkLst>
            <pc:docMk/>
            <pc:sldMk cId="3105497462" sldId="274"/>
            <ac:spMk id="90" creationId="{464C323F-A220-498A-8A35-936D67FD9EAC}"/>
          </ac:spMkLst>
        </pc:spChg>
        <pc:spChg chg="mod">
          <ac:chgData name="Thiago Henrique Gomes Panini" userId="cc6a5c77081c362d" providerId="LiveId" clId="{EED3D3E7-5518-44F8-8186-31A285105760}" dt="2023-02-08T00:09:10.919" v="1315"/>
          <ac:spMkLst>
            <pc:docMk/>
            <pc:sldMk cId="3105497462" sldId="274"/>
            <ac:spMk id="91" creationId="{AD6D6585-D832-9628-3B6E-E808E29DAA66}"/>
          </ac:spMkLst>
        </pc:spChg>
        <pc:spChg chg="mod">
          <ac:chgData name="Thiago Henrique Gomes Panini" userId="cc6a5c77081c362d" providerId="LiveId" clId="{EED3D3E7-5518-44F8-8186-31A285105760}" dt="2023-02-08T00:09:10.919" v="1315"/>
          <ac:spMkLst>
            <pc:docMk/>
            <pc:sldMk cId="3105497462" sldId="274"/>
            <ac:spMk id="92" creationId="{BA19D0A6-3AAE-0592-9169-87C5CF88F56F}"/>
          </ac:spMkLst>
        </pc:spChg>
        <pc:spChg chg="mod">
          <ac:chgData name="Thiago Henrique Gomes Panini" userId="cc6a5c77081c362d" providerId="LiveId" clId="{EED3D3E7-5518-44F8-8186-31A285105760}" dt="2023-02-08T00:09:10.919" v="1315"/>
          <ac:spMkLst>
            <pc:docMk/>
            <pc:sldMk cId="3105497462" sldId="274"/>
            <ac:spMk id="93" creationId="{A8CA4BF8-36ED-C887-DBD9-9614546B425B}"/>
          </ac:spMkLst>
        </pc:spChg>
        <pc:spChg chg="mod">
          <ac:chgData name="Thiago Henrique Gomes Panini" userId="cc6a5c77081c362d" providerId="LiveId" clId="{EED3D3E7-5518-44F8-8186-31A285105760}" dt="2023-02-08T00:09:10.919" v="1315"/>
          <ac:spMkLst>
            <pc:docMk/>
            <pc:sldMk cId="3105497462" sldId="274"/>
            <ac:spMk id="94" creationId="{C7791DB0-ECCF-C349-7717-C9FE615A71A8}"/>
          </ac:spMkLst>
        </pc:spChg>
        <pc:spChg chg="mod">
          <ac:chgData name="Thiago Henrique Gomes Panini" userId="cc6a5c77081c362d" providerId="LiveId" clId="{EED3D3E7-5518-44F8-8186-31A285105760}" dt="2023-02-08T00:09:10.919" v="1315"/>
          <ac:spMkLst>
            <pc:docMk/>
            <pc:sldMk cId="3105497462" sldId="274"/>
            <ac:spMk id="95" creationId="{F265DE7C-0EF3-40E8-FA25-B4A355FC5D4D}"/>
          </ac:spMkLst>
        </pc:spChg>
        <pc:grpChg chg="add mod">
          <ac:chgData name="Thiago Henrique Gomes Panini" userId="cc6a5c77081c362d" providerId="LiveId" clId="{EED3D3E7-5518-44F8-8186-31A285105760}" dt="2023-02-08T00:08:59.102" v="1311" actId="1076"/>
          <ac:grpSpMkLst>
            <pc:docMk/>
            <pc:sldMk cId="3105497462" sldId="274"/>
            <ac:grpSpMk id="3" creationId="{D3E54D33-DC0D-1A83-D8E6-51AC98D5F211}"/>
          </ac:grpSpMkLst>
        </pc:grpChg>
        <pc:grpChg chg="add del mod">
          <ac:chgData name="Thiago Henrique Gomes Panini" userId="cc6a5c77081c362d" providerId="LiveId" clId="{EED3D3E7-5518-44F8-8186-31A285105760}" dt="2023-02-08T00:09:10.466" v="1314" actId="21"/>
          <ac:grpSpMkLst>
            <pc:docMk/>
            <pc:sldMk cId="3105497462" sldId="274"/>
            <ac:grpSpMk id="6" creationId="{12480C1C-176C-A261-4248-4AC1BB638E3A}"/>
          </ac:grpSpMkLst>
        </pc:grpChg>
        <pc:grpChg chg="add del mod">
          <ac:chgData name="Thiago Henrique Gomes Panini" userId="cc6a5c77081c362d" providerId="LiveId" clId="{EED3D3E7-5518-44F8-8186-31A285105760}" dt="2023-02-10T19:34:42.428" v="1330" actId="21"/>
          <ac:grpSpMkLst>
            <pc:docMk/>
            <pc:sldMk cId="3105497462" sldId="274"/>
            <ac:grpSpMk id="9" creationId="{37514C1D-B6BB-A5B7-8EB0-DCDF3D082E19}"/>
          </ac:grpSpMkLst>
        </pc:grpChg>
        <pc:grpChg chg="mod">
          <ac:chgData name="Thiago Henrique Gomes Panini" userId="cc6a5c77081c362d" providerId="LiveId" clId="{EED3D3E7-5518-44F8-8186-31A285105760}" dt="2023-02-08T00:09:03.813" v="1312" actId="1076"/>
          <ac:grpSpMkLst>
            <pc:docMk/>
            <pc:sldMk cId="3105497462" sldId="274"/>
            <ac:grpSpMk id="13" creationId="{A8D8C5F9-07CD-26B3-E51F-204D46FD7699}"/>
          </ac:grpSpMkLst>
        </pc:grpChg>
        <pc:grpChg chg="add mod">
          <ac:chgData name="Thiago Henrique Gomes Panini" userId="cc6a5c77081c362d" providerId="LiveId" clId="{EED3D3E7-5518-44F8-8186-31A285105760}" dt="2023-02-10T19:37:41.188" v="1451" actId="1076"/>
          <ac:grpSpMkLst>
            <pc:docMk/>
            <pc:sldMk cId="3105497462" sldId="274"/>
            <ac:grpSpMk id="14" creationId="{0CDC97C4-279F-5FF8-F69D-68C4ECDF85E8}"/>
          </ac:grpSpMkLst>
        </pc:grpChg>
        <pc:grpChg chg="del">
          <ac:chgData name="Thiago Henrique Gomes Panini" userId="cc6a5c77081c362d" providerId="LiveId" clId="{EED3D3E7-5518-44F8-8186-31A285105760}" dt="2023-02-04T00:54:10.005" v="1268" actId="478"/>
          <ac:grpSpMkLst>
            <pc:docMk/>
            <pc:sldMk cId="3105497462" sldId="274"/>
            <ac:grpSpMk id="20" creationId="{2C58617F-20D6-3A0B-2F37-1A6CA775E1DD}"/>
          </ac:grpSpMkLst>
        </pc:grpChg>
        <pc:grpChg chg="mod">
          <ac:chgData name="Thiago Henrique Gomes Panini" userId="cc6a5c77081c362d" providerId="LiveId" clId="{EED3D3E7-5518-44F8-8186-31A285105760}" dt="2023-02-08T00:09:03.813" v="1312" actId="1076"/>
          <ac:grpSpMkLst>
            <pc:docMk/>
            <pc:sldMk cId="3105497462" sldId="274"/>
            <ac:grpSpMk id="35" creationId="{FF5429AF-7329-BF0B-0B34-DBF80541AB50}"/>
          </ac:grpSpMkLst>
        </pc:grpChg>
        <pc:grpChg chg="mod">
          <ac:chgData name="Thiago Henrique Gomes Panini" userId="cc6a5c77081c362d" providerId="LiveId" clId="{EED3D3E7-5518-44F8-8186-31A285105760}" dt="2023-02-08T00:09:03.813" v="1312" actId="1076"/>
          <ac:grpSpMkLst>
            <pc:docMk/>
            <pc:sldMk cId="3105497462" sldId="274"/>
            <ac:grpSpMk id="36" creationId="{A62D9892-D35E-8EFD-9D84-B7FD93596067}"/>
          </ac:grpSpMkLst>
        </pc:grpChg>
        <pc:grpChg chg="add del mod">
          <ac:chgData name="Thiago Henrique Gomes Panini" userId="cc6a5c77081c362d" providerId="LiveId" clId="{EED3D3E7-5518-44F8-8186-31A285105760}" dt="2023-02-08T00:09:12.504" v="1316"/>
          <ac:grpSpMkLst>
            <pc:docMk/>
            <pc:sldMk cId="3105497462" sldId="274"/>
            <ac:grpSpMk id="53" creationId="{1A6F473E-82B7-026E-321B-541DE4B298AB}"/>
          </ac:grpSpMkLst>
        </pc:grpChg>
        <pc:grpChg chg="mod">
          <ac:chgData name="Thiago Henrique Gomes Panini" userId="cc6a5c77081c362d" providerId="LiveId" clId="{EED3D3E7-5518-44F8-8186-31A285105760}" dt="2023-02-08T00:09:10.919" v="1315"/>
          <ac:grpSpMkLst>
            <pc:docMk/>
            <pc:sldMk cId="3105497462" sldId="274"/>
            <ac:grpSpMk id="56" creationId="{27ECEF79-8CAF-36E5-E2D6-A70FB98BE778}"/>
          </ac:grpSpMkLst>
        </pc:grpChg>
        <pc:grpChg chg="mod">
          <ac:chgData name="Thiago Henrique Gomes Panini" userId="cc6a5c77081c362d" providerId="LiveId" clId="{EED3D3E7-5518-44F8-8186-31A285105760}" dt="2023-02-08T00:09:10.919" v="1315"/>
          <ac:grpSpMkLst>
            <pc:docMk/>
            <pc:sldMk cId="3105497462" sldId="274"/>
            <ac:grpSpMk id="78" creationId="{4358AA5B-55EC-19D3-50DB-DD320BE1A9CC}"/>
          </ac:grpSpMkLst>
        </pc:grpChg>
        <pc:grpChg chg="mod">
          <ac:chgData name="Thiago Henrique Gomes Panini" userId="cc6a5c77081c362d" providerId="LiveId" clId="{EED3D3E7-5518-44F8-8186-31A285105760}" dt="2023-02-08T00:09:10.919" v="1315"/>
          <ac:grpSpMkLst>
            <pc:docMk/>
            <pc:sldMk cId="3105497462" sldId="274"/>
            <ac:grpSpMk id="79" creationId="{E424CA3F-0807-91C6-6588-069FB275560A}"/>
          </ac:grpSpMkLst>
        </pc:grpChg>
        <pc:picChg chg="add mod">
          <ac:chgData name="Thiago Henrique Gomes Panini" userId="cc6a5c77081c362d" providerId="LiveId" clId="{EED3D3E7-5518-44F8-8186-31A285105760}" dt="2023-02-04T00:53:10.719" v="1208"/>
          <ac:picMkLst>
            <pc:docMk/>
            <pc:sldMk cId="3105497462" sldId="274"/>
            <ac:picMk id="2" creationId="{48A14766-A3C0-3ADC-51F6-27300CFAD81B}"/>
          </ac:picMkLst>
        </pc:picChg>
        <pc:picChg chg="mod">
          <ac:chgData name="Thiago Henrique Gomes Panini" userId="cc6a5c77081c362d" providerId="LiveId" clId="{EED3D3E7-5518-44F8-8186-31A285105760}" dt="2023-02-04T00:53:10.719" v="1208"/>
          <ac:picMkLst>
            <pc:docMk/>
            <pc:sldMk cId="3105497462" sldId="274"/>
            <ac:picMk id="4" creationId="{1C1B72E0-C669-CE4E-C664-3C5D880DCA68}"/>
          </ac:picMkLst>
        </pc:picChg>
        <pc:picChg chg="add del mod">
          <ac:chgData name="Thiago Henrique Gomes Panini" userId="cc6a5c77081c362d" providerId="LiveId" clId="{EED3D3E7-5518-44F8-8186-31A285105760}" dt="2023-02-10T19:37:30.635" v="1446" actId="21"/>
          <ac:picMkLst>
            <pc:docMk/>
            <pc:sldMk cId="3105497462" sldId="274"/>
            <ac:picMk id="6" creationId="{1633F33E-176D-3227-C996-3E5D8520C6EE}"/>
          </ac:picMkLst>
        </pc:picChg>
        <pc:picChg chg="del">
          <ac:chgData name="Thiago Henrique Gomes Panini" userId="cc6a5c77081c362d" providerId="LiveId" clId="{EED3D3E7-5518-44F8-8186-31A285105760}" dt="2023-02-04T00:53:10.458" v="1207" actId="478"/>
          <ac:picMkLst>
            <pc:docMk/>
            <pc:sldMk cId="3105497462" sldId="274"/>
            <ac:picMk id="6" creationId="{65E19E96-2A3B-B524-6C7C-AE2C82C962F0}"/>
          </ac:picMkLst>
        </pc:picChg>
        <pc:picChg chg="add del mod">
          <ac:chgData name="Thiago Henrique Gomes Panini" userId="cc6a5c77081c362d" providerId="LiveId" clId="{EED3D3E7-5518-44F8-8186-31A285105760}" dt="2023-02-10T19:37:30.635" v="1446" actId="21"/>
          <ac:picMkLst>
            <pc:docMk/>
            <pc:sldMk cId="3105497462" sldId="274"/>
            <ac:picMk id="7" creationId="{6F4D5EF1-FA09-D2C3-A6A7-7FD533068A84}"/>
          </ac:picMkLst>
        </pc:picChg>
        <pc:picChg chg="add del mod">
          <ac:chgData name="Thiago Henrique Gomes Panini" userId="cc6a5c77081c362d" providerId="LiveId" clId="{EED3D3E7-5518-44F8-8186-31A285105760}" dt="2023-02-10T19:34:42.428" v="1330" actId="21"/>
          <ac:picMkLst>
            <pc:docMk/>
            <pc:sldMk cId="3105497462" sldId="274"/>
            <ac:picMk id="8" creationId="{6CF5134C-BEC4-1E62-45A5-9DA37B022805}"/>
          </ac:picMkLst>
        </pc:picChg>
        <pc:picChg chg="mod">
          <ac:chgData name="Thiago Henrique Gomes Panini" userId="cc6a5c77081c362d" providerId="LiveId" clId="{EED3D3E7-5518-44F8-8186-31A285105760}" dt="2023-02-04T00:54:10.424" v="1269"/>
          <ac:picMkLst>
            <pc:docMk/>
            <pc:sldMk cId="3105497462" sldId="274"/>
            <ac:picMk id="10" creationId="{B05C924C-28F5-6A12-4D1B-2129FF7808BA}"/>
          </ac:picMkLst>
        </pc:picChg>
        <pc:picChg chg="add mod">
          <ac:chgData name="Thiago Henrique Gomes Panini" userId="cc6a5c77081c362d" providerId="LiveId" clId="{EED3D3E7-5518-44F8-8186-31A285105760}" dt="2023-02-10T19:37:41.188" v="1451" actId="1076"/>
          <ac:picMkLst>
            <pc:docMk/>
            <pc:sldMk cId="3105497462" sldId="274"/>
            <ac:picMk id="12" creationId="{7F11CD86-5979-CE8F-7DA0-0E813C8B28E5}"/>
          </ac:picMkLst>
        </pc:picChg>
        <pc:picChg chg="mod">
          <ac:chgData name="Thiago Henrique Gomes Panini" userId="cc6a5c77081c362d" providerId="LiveId" clId="{EED3D3E7-5518-44F8-8186-31A285105760}" dt="2023-02-10T19:37:37.927" v="1450"/>
          <ac:picMkLst>
            <pc:docMk/>
            <pc:sldMk cId="3105497462" sldId="274"/>
            <ac:picMk id="15" creationId="{D1A9C4C2-9A64-DC18-F978-D882A2375C78}"/>
          </ac:picMkLst>
        </pc:picChg>
        <pc:picChg chg="del">
          <ac:chgData name="Thiago Henrique Gomes Panini" userId="cc6a5c77081c362d" providerId="LiveId" clId="{EED3D3E7-5518-44F8-8186-31A285105760}" dt="2023-02-04T00:53:10.458" v="1207" actId="478"/>
          <ac:picMkLst>
            <pc:docMk/>
            <pc:sldMk cId="3105497462" sldId="274"/>
            <ac:picMk id="17" creationId="{5253E11C-FCA0-93B1-9200-E63C86896914}"/>
          </ac:picMkLst>
        </pc:picChg>
        <pc:picChg chg="del">
          <ac:chgData name="Thiago Henrique Gomes Panini" userId="cc6a5c77081c362d" providerId="LiveId" clId="{EED3D3E7-5518-44F8-8186-31A285105760}" dt="2023-02-04T00:54:10.005" v="1268" actId="478"/>
          <ac:picMkLst>
            <pc:docMk/>
            <pc:sldMk cId="3105497462" sldId="274"/>
            <ac:picMk id="19" creationId="{1AE3D331-EE40-948D-0988-ABE9BD3F962B}"/>
          </ac:picMkLst>
        </pc:picChg>
        <pc:picChg chg="mod">
          <ac:chgData name="Thiago Henrique Gomes Panini" userId="cc6a5c77081c362d" providerId="LiveId" clId="{EED3D3E7-5518-44F8-8186-31A285105760}" dt="2023-02-08T00:09:03.813" v="1312" actId="1076"/>
          <ac:picMkLst>
            <pc:docMk/>
            <pc:sldMk cId="3105497462" sldId="274"/>
            <ac:picMk id="37" creationId="{38BE55BE-7ABE-4E55-F4FC-8E8CDA3C78F1}"/>
          </ac:picMkLst>
        </pc:picChg>
        <pc:picChg chg="mod">
          <ac:chgData name="Thiago Henrique Gomes Panini" userId="cc6a5c77081c362d" providerId="LiveId" clId="{EED3D3E7-5518-44F8-8186-31A285105760}" dt="2023-02-08T00:09:10.919" v="1315"/>
          <ac:picMkLst>
            <pc:docMk/>
            <pc:sldMk cId="3105497462" sldId="274"/>
            <ac:picMk id="80" creationId="{1B96CBE1-3BBA-676A-6A1A-892CD9D2D1D4}"/>
          </ac:picMkLst>
        </pc:picChg>
        <pc:picChg chg="add del mod">
          <ac:chgData name="Thiago Henrique Gomes Panini" userId="cc6a5c77081c362d" providerId="LiveId" clId="{EED3D3E7-5518-44F8-8186-31A285105760}" dt="2023-02-08T00:09:44.453" v="1329" actId="478"/>
          <ac:picMkLst>
            <pc:docMk/>
            <pc:sldMk cId="3105497462" sldId="274"/>
            <ac:picMk id="96" creationId="{ED4B8679-D5F8-F182-0804-A5B520D099E9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0E2374-5716-2FD9-39C1-BB6F8871FF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D46C16-A46F-725C-2B81-F5EBCFA6B2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7B98B4-0395-10E3-D62C-C427DC886C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1FC76-2BA8-403C-87AD-E1CC57B2BABD}" type="datetimeFigureOut">
              <a:rPr lang="en-US" smtClean="0"/>
              <a:t>2/10/2023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B05FBD-E2AE-17F9-08D8-58F86414EC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FF5F34-D0DF-DB62-1D42-4C394D6AC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495D2-0A0D-4557-A75A-B14DED5B32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85494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19D110-7F36-B26E-DE1A-A2D73B53D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2B7794-2195-BE1C-9997-D5C0AAB7E5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841CA8-6531-D7A8-514F-36B0004DF6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1FC76-2BA8-403C-87AD-E1CC57B2BABD}" type="datetimeFigureOut">
              <a:rPr lang="en-US" smtClean="0"/>
              <a:t>2/10/2023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E3584C-4F21-DE52-0813-C0CA8F9F44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AE963B-70AD-ED37-C318-8557628E4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495D2-0A0D-4557-A75A-B14DED5B32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3918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C968956-FF17-3120-F012-485A592B139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AA35C84-31DB-2153-A3F2-77DFD5FB24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858CAB-1798-44C8-B2E4-6AAB38AD51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1FC76-2BA8-403C-87AD-E1CC57B2BABD}" type="datetimeFigureOut">
              <a:rPr lang="en-US" smtClean="0"/>
              <a:t>2/10/2023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65701A-7E63-F286-AA0A-3CE1F19265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0B6DBB-D518-CA7B-BD89-BF01FCE60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495D2-0A0D-4557-A75A-B14DED5B32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3792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01EC1-1214-7005-26D1-6E0421ACFD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3EFBBE-4AFF-6213-D3B7-0695012817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D1665E-2FD0-3A83-A540-C9BFA46815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1FC76-2BA8-403C-87AD-E1CC57B2BABD}" type="datetimeFigureOut">
              <a:rPr lang="en-US" smtClean="0"/>
              <a:t>2/10/2023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D43E59-5A93-CD8C-7471-39CEFC83C8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A66469-2B35-B154-D2A9-95D38E1EAB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495D2-0A0D-4557-A75A-B14DED5B32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1356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6F61E6-19C7-B6A9-4ADF-F03DB25512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89051C-AC1C-459C-CB28-9FA3109363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39C6C5-F6EA-B338-D2C3-4B975098CE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1FC76-2BA8-403C-87AD-E1CC57B2BABD}" type="datetimeFigureOut">
              <a:rPr lang="en-US" smtClean="0"/>
              <a:t>2/10/2023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30A137-FF2B-C389-6703-DA1C69CFB9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6E4BDE-A920-20FD-5421-8CA2D079F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495D2-0A0D-4557-A75A-B14DED5B32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9172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27FC0-8625-3EC3-2AE0-1EA8563296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6EB293-DCCE-33D8-9D4F-C152EC53CD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A73C90-88E6-C1FB-50F3-8B5AA70939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E36883-3017-5C5B-F009-CB9AAF5457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1FC76-2BA8-403C-87AD-E1CC57B2BABD}" type="datetimeFigureOut">
              <a:rPr lang="en-US" smtClean="0"/>
              <a:t>2/10/2023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768DE9-592D-9166-6D84-F4582428F0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DC132F-6955-24BE-7F63-3B592F6583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495D2-0A0D-4557-A75A-B14DED5B32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712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21296E-102E-D50C-91C2-BDFB706F9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A824C7-AA3A-B200-743E-7C297FBD13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ACF44E-D444-EB73-1288-C63901A450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09BD97-DC5F-86F0-5A14-360B7E8F02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CAC467-87FF-8B51-7202-4A5EA46EF02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3462466-861C-12C0-50B7-57AE3A968F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1FC76-2BA8-403C-87AD-E1CC57B2BABD}" type="datetimeFigureOut">
              <a:rPr lang="en-US" smtClean="0"/>
              <a:t>2/10/2023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6C6FE1D-FBDB-3551-41EE-099E3B4679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CBD77F4-D0D8-628C-4B54-D40C8209A5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495D2-0A0D-4557-A75A-B14DED5B32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5363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8585ED-642F-4B79-1C1A-CE0617EDA8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773CC8-D1BC-E933-ED8A-5638146A50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1FC76-2BA8-403C-87AD-E1CC57B2BABD}" type="datetimeFigureOut">
              <a:rPr lang="en-US" smtClean="0"/>
              <a:t>2/10/2023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860A32-4F2D-88DE-1A10-ABD31F68B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77E192-8942-2F64-FFE9-48EDE1FA4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495D2-0A0D-4557-A75A-B14DED5B32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5393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A7EC56-1364-418D-CF85-B1A9EFF1D8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1FC76-2BA8-403C-87AD-E1CC57B2BABD}" type="datetimeFigureOut">
              <a:rPr lang="en-US" smtClean="0"/>
              <a:t>2/10/2023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18C355E-8762-5006-00F0-2447A375CD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6D2DC0-3C8A-9A58-9DD5-B9D3F95B4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495D2-0A0D-4557-A75A-B14DED5B32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1941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9585AC-824F-2321-E925-3D388FDFFD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22FEDE-ED2D-4C48-E2BE-7E3B7EB3D5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782461-3262-29C8-7317-EE2A2DA33D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537BC6-9B65-5F72-8BEE-997856FD6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1FC76-2BA8-403C-87AD-E1CC57B2BABD}" type="datetimeFigureOut">
              <a:rPr lang="en-US" smtClean="0"/>
              <a:t>2/10/2023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CE3CC8-29BB-9AC0-88BA-5CFB0C304B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B3A1AE-144D-8327-BAE7-4AE9CD083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495D2-0A0D-4557-A75A-B14DED5B32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4444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0433B-1E8F-29C6-52CE-16C434D3AF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6342139-FD82-4903-4B89-F2AEA9E2E8B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766E79-64E7-BBEC-2BCD-C0B4D7A6B6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C48487-D9FF-F5A8-32AB-D5E8AF01EA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1FC76-2BA8-403C-87AD-E1CC57B2BABD}" type="datetimeFigureOut">
              <a:rPr lang="en-US" smtClean="0"/>
              <a:t>2/10/2023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167511-329A-7078-7208-CB0F1E50AF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02CDD5-50AE-9BA1-034C-281302D9F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495D2-0A0D-4557-A75A-B14DED5B32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9641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0CCD270-21B7-736A-5249-45B51A6170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BB68FF-F871-6AC5-C665-94A3975E2C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DEC465-9ACD-02E2-2FC8-CB5684F5717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E1FC76-2BA8-403C-87AD-E1CC57B2BABD}" type="datetimeFigureOut">
              <a:rPr lang="en-US" smtClean="0"/>
              <a:t>2/10/2023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D67273-0F49-C39C-4870-2858028E10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9655C7-8173-7756-6C58-9B55950178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495D2-0A0D-4557-A75A-B14DED5B32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154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coolors.co/10002b-240046-3c096c-5a189a-7b2cbf-9d4edd-c77dff-e0aaff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nature, water, night sky, outdoor&#10;&#10;Description automatically generated">
            <a:extLst>
              <a:ext uri="{FF2B5EF4-FFF2-40B4-BE49-F238E27FC236}">
                <a16:creationId xmlns:a16="http://schemas.microsoft.com/office/drawing/2014/main" id="{DDDA6DE8-C7C3-138A-C4A5-44EACC0E779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752" b="36226"/>
          <a:stretch/>
        </p:blipFill>
        <p:spPr>
          <a:xfrm>
            <a:off x="-73467" y="-159657"/>
            <a:ext cx="12348202" cy="7141027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9BD9C89-0770-C395-0B69-47A632C9022F}"/>
              </a:ext>
            </a:extLst>
          </p:cNvPr>
          <p:cNvGrpSpPr/>
          <p:nvPr/>
        </p:nvGrpSpPr>
        <p:grpSpPr>
          <a:xfrm>
            <a:off x="4948149" y="1956841"/>
            <a:ext cx="2295701" cy="2944317"/>
            <a:chOff x="4948149" y="1956841"/>
            <a:chExt cx="2295701" cy="2944317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30CF69E-DF51-708D-67A0-528444AE9C11}"/>
                </a:ext>
              </a:extLst>
            </p:cNvPr>
            <p:cNvSpPr txBox="1"/>
            <p:nvPr/>
          </p:nvSpPr>
          <p:spPr>
            <a:xfrm>
              <a:off x="5140065" y="3980504"/>
              <a:ext cx="205056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3200" dirty="0">
                  <a:solidFill>
                    <a:schemeClr val="bg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terraglue</a:t>
              </a:r>
              <a:endParaRPr lang="en-US" sz="32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AD61109-80C1-4F61-A965-65E88BC35B0B}"/>
                </a:ext>
              </a:extLst>
            </p:cNvPr>
            <p:cNvSpPr txBox="1"/>
            <p:nvPr/>
          </p:nvSpPr>
          <p:spPr>
            <a:xfrm>
              <a:off x="4993850" y="4531826"/>
              <a:ext cx="2250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i="1" dirty="0">
                  <a:solidFill>
                    <a:schemeClr val="bg1"/>
                  </a:solidFill>
                  <a:latin typeface="Segoe UI Light" panose="020B0502040204020203" pitchFamily="34" charset="0"/>
                  <a:ea typeface="Segoe UI Black" panose="020B0A02040204020203" pitchFamily="34" charset="0"/>
                  <a:cs typeface="Segoe UI Light" panose="020B0502040204020203" pitchFamily="34" charset="0"/>
                </a:rPr>
                <a:t>by Thiago Panini</a:t>
              </a:r>
              <a:endParaRPr lang="en-US" i="1" dirty="0">
                <a:solidFill>
                  <a:schemeClr val="bg1"/>
                </a:solidFill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9" name="Google Shape;35601;p55">
              <a:extLst>
                <a:ext uri="{FF2B5EF4-FFF2-40B4-BE49-F238E27FC236}">
                  <a16:creationId xmlns:a16="http://schemas.microsoft.com/office/drawing/2014/main" id="{32B351B9-A847-D911-034A-5DF82D164F68}"/>
                </a:ext>
              </a:extLst>
            </p:cNvPr>
            <p:cNvSpPr/>
            <p:nvPr/>
          </p:nvSpPr>
          <p:spPr>
            <a:xfrm>
              <a:off x="5266038" y="2064758"/>
              <a:ext cx="1798616" cy="1798616"/>
            </a:xfrm>
            <a:custGeom>
              <a:avLst/>
              <a:gdLst/>
              <a:ahLst/>
              <a:cxnLst/>
              <a:rect l="l" t="t" r="r" b="b"/>
              <a:pathLst>
                <a:path w="69728" h="86628" extrusionOk="0">
                  <a:moveTo>
                    <a:pt x="62463" y="86628"/>
                  </a:moveTo>
                  <a:lnTo>
                    <a:pt x="7234" y="86628"/>
                  </a:lnTo>
                  <a:cubicBezTo>
                    <a:pt x="3253" y="86628"/>
                    <a:pt x="0" y="83406"/>
                    <a:pt x="0" y="79424"/>
                  </a:cubicBezTo>
                  <a:lnTo>
                    <a:pt x="0" y="7235"/>
                  </a:lnTo>
                  <a:cubicBezTo>
                    <a:pt x="0" y="3222"/>
                    <a:pt x="3253" y="0"/>
                    <a:pt x="7234" y="0"/>
                  </a:cubicBezTo>
                  <a:lnTo>
                    <a:pt x="62524" y="0"/>
                  </a:lnTo>
                  <a:cubicBezTo>
                    <a:pt x="66506" y="0"/>
                    <a:pt x="69728" y="3222"/>
                    <a:pt x="69728" y="7235"/>
                  </a:cubicBezTo>
                  <a:lnTo>
                    <a:pt x="69728" y="79424"/>
                  </a:lnTo>
                  <a:cubicBezTo>
                    <a:pt x="69698" y="83406"/>
                    <a:pt x="66476" y="86628"/>
                    <a:pt x="62463" y="86628"/>
                  </a:cubicBezTo>
                  <a:close/>
                </a:path>
              </a:pathLst>
            </a:custGeom>
            <a:solidFill>
              <a:srgbClr val="1000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" name="Google Shape;35635;p55">
              <a:extLst>
                <a:ext uri="{FF2B5EF4-FFF2-40B4-BE49-F238E27FC236}">
                  <a16:creationId xmlns:a16="http://schemas.microsoft.com/office/drawing/2014/main" id="{2A97AFD1-DB96-5CBD-D562-86EE72586616}"/>
                </a:ext>
              </a:extLst>
            </p:cNvPr>
            <p:cNvSpPr/>
            <p:nvPr/>
          </p:nvSpPr>
          <p:spPr>
            <a:xfrm>
              <a:off x="5158121" y="1956841"/>
              <a:ext cx="2014450" cy="2014450"/>
            </a:xfrm>
            <a:custGeom>
              <a:avLst/>
              <a:gdLst/>
              <a:ahLst/>
              <a:cxnLst/>
              <a:rect l="l" t="t" r="r" b="b"/>
              <a:pathLst>
                <a:path w="85869" h="106690" fill="none" extrusionOk="0">
                  <a:moveTo>
                    <a:pt x="76993" y="106689"/>
                  </a:moveTo>
                  <a:lnTo>
                    <a:pt x="8876" y="106689"/>
                  </a:lnTo>
                  <a:cubicBezTo>
                    <a:pt x="3983" y="106689"/>
                    <a:pt x="1" y="102708"/>
                    <a:pt x="1" y="97814"/>
                  </a:cubicBezTo>
                  <a:lnTo>
                    <a:pt x="1" y="8907"/>
                  </a:lnTo>
                  <a:cubicBezTo>
                    <a:pt x="1" y="3983"/>
                    <a:pt x="3983" y="1"/>
                    <a:pt x="8876" y="1"/>
                  </a:cubicBezTo>
                  <a:lnTo>
                    <a:pt x="76993" y="1"/>
                  </a:lnTo>
                  <a:cubicBezTo>
                    <a:pt x="81887" y="1"/>
                    <a:pt x="85869" y="3983"/>
                    <a:pt x="85869" y="8907"/>
                  </a:cubicBezTo>
                  <a:lnTo>
                    <a:pt x="85869" y="97814"/>
                  </a:lnTo>
                  <a:cubicBezTo>
                    <a:pt x="85869" y="102738"/>
                    <a:pt x="81887" y="106689"/>
                    <a:pt x="76993" y="106689"/>
                  </a:cubicBezTo>
                  <a:close/>
                </a:path>
              </a:pathLst>
            </a:custGeom>
            <a:solidFill>
              <a:srgbClr val="4E148C"/>
            </a:solidFill>
            <a:ln w="39525" cap="flat" cmpd="sng">
              <a:solidFill>
                <a:schemeClr val="bg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" name="Google Shape;35636;p55">
              <a:extLst>
                <a:ext uri="{FF2B5EF4-FFF2-40B4-BE49-F238E27FC236}">
                  <a16:creationId xmlns:a16="http://schemas.microsoft.com/office/drawing/2014/main" id="{8E961FA4-96B6-BD21-0EFC-B7355F36C33C}"/>
                </a:ext>
              </a:extLst>
            </p:cNvPr>
            <p:cNvSpPr/>
            <p:nvPr/>
          </p:nvSpPr>
          <p:spPr>
            <a:xfrm>
              <a:off x="5222871" y="2021591"/>
              <a:ext cx="1884950" cy="1884950"/>
            </a:xfrm>
            <a:custGeom>
              <a:avLst/>
              <a:gdLst/>
              <a:ahLst/>
              <a:cxnLst/>
              <a:rect l="l" t="t" r="r" b="b"/>
              <a:pathLst>
                <a:path w="79425" h="98665" fill="none" extrusionOk="0">
                  <a:moveTo>
                    <a:pt x="71218" y="98665"/>
                  </a:moveTo>
                  <a:lnTo>
                    <a:pt x="8208" y="98665"/>
                  </a:lnTo>
                  <a:cubicBezTo>
                    <a:pt x="3648" y="98665"/>
                    <a:pt x="1" y="94987"/>
                    <a:pt x="1" y="90458"/>
                  </a:cubicBezTo>
                  <a:lnTo>
                    <a:pt x="1" y="8207"/>
                  </a:lnTo>
                  <a:cubicBezTo>
                    <a:pt x="1" y="3648"/>
                    <a:pt x="3709" y="1"/>
                    <a:pt x="8208" y="1"/>
                  </a:cubicBezTo>
                  <a:lnTo>
                    <a:pt x="71188" y="1"/>
                  </a:lnTo>
                  <a:cubicBezTo>
                    <a:pt x="75747" y="1"/>
                    <a:pt x="79394" y="3678"/>
                    <a:pt x="79394" y="8207"/>
                  </a:cubicBezTo>
                  <a:lnTo>
                    <a:pt x="79394" y="90458"/>
                  </a:lnTo>
                  <a:cubicBezTo>
                    <a:pt x="79425" y="94987"/>
                    <a:pt x="75747" y="98665"/>
                    <a:pt x="71218" y="98665"/>
                  </a:cubicBezTo>
                  <a:close/>
                </a:path>
              </a:pathLst>
            </a:custGeom>
            <a:noFill/>
            <a:ln w="9875" cap="flat" cmpd="sng">
              <a:solidFill>
                <a:srgbClr val="FDC500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" name="Google Shape;35637;p55">
              <a:extLst>
                <a:ext uri="{FF2B5EF4-FFF2-40B4-BE49-F238E27FC236}">
                  <a16:creationId xmlns:a16="http://schemas.microsoft.com/office/drawing/2014/main" id="{2514DC02-7559-6070-EC0C-7C19347B68DF}"/>
                </a:ext>
              </a:extLst>
            </p:cNvPr>
            <p:cNvSpPr/>
            <p:nvPr/>
          </p:nvSpPr>
          <p:spPr>
            <a:xfrm>
              <a:off x="4948149" y="2769538"/>
              <a:ext cx="91403" cy="27933"/>
            </a:xfrm>
            <a:custGeom>
              <a:avLst/>
              <a:gdLst/>
              <a:ahLst/>
              <a:cxnLst/>
              <a:rect l="l" t="t" r="r" b="b"/>
              <a:pathLst>
                <a:path w="3983" h="1217" extrusionOk="0">
                  <a:moveTo>
                    <a:pt x="1" y="1"/>
                  </a:moveTo>
                  <a:lnTo>
                    <a:pt x="1" y="1217"/>
                  </a:lnTo>
                  <a:lnTo>
                    <a:pt x="3983" y="1217"/>
                  </a:lnTo>
                  <a:lnTo>
                    <a:pt x="3983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" name="Google Shape;35638;p55">
              <a:extLst>
                <a:ext uri="{FF2B5EF4-FFF2-40B4-BE49-F238E27FC236}">
                  <a16:creationId xmlns:a16="http://schemas.microsoft.com/office/drawing/2014/main" id="{6DFF780A-3F7D-FF19-A143-A6E85473A9B5}"/>
                </a:ext>
              </a:extLst>
            </p:cNvPr>
            <p:cNvSpPr/>
            <p:nvPr/>
          </p:nvSpPr>
          <p:spPr>
            <a:xfrm>
              <a:off x="4948149" y="2710257"/>
              <a:ext cx="91403" cy="27910"/>
            </a:xfrm>
            <a:custGeom>
              <a:avLst/>
              <a:gdLst/>
              <a:ahLst/>
              <a:cxnLst/>
              <a:rect l="l" t="t" r="r" b="b"/>
              <a:pathLst>
                <a:path w="3983" h="1216" extrusionOk="0">
                  <a:moveTo>
                    <a:pt x="1" y="0"/>
                  </a:moveTo>
                  <a:lnTo>
                    <a:pt x="1" y="1216"/>
                  </a:lnTo>
                  <a:lnTo>
                    <a:pt x="3983" y="1216"/>
                  </a:lnTo>
                  <a:lnTo>
                    <a:pt x="3983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" name="Google Shape;35639;p55">
              <a:extLst>
                <a:ext uri="{FF2B5EF4-FFF2-40B4-BE49-F238E27FC236}">
                  <a16:creationId xmlns:a16="http://schemas.microsoft.com/office/drawing/2014/main" id="{BEF93E92-34F4-4476-921F-EEC1B2DFBF68}"/>
                </a:ext>
              </a:extLst>
            </p:cNvPr>
            <p:cNvSpPr/>
            <p:nvPr/>
          </p:nvSpPr>
          <p:spPr>
            <a:xfrm>
              <a:off x="4948149" y="2828842"/>
              <a:ext cx="91403" cy="27933"/>
            </a:xfrm>
            <a:custGeom>
              <a:avLst/>
              <a:gdLst/>
              <a:ahLst/>
              <a:cxnLst/>
              <a:rect l="l" t="t" r="r" b="b"/>
              <a:pathLst>
                <a:path w="3983" h="1217" extrusionOk="0">
                  <a:moveTo>
                    <a:pt x="1" y="0"/>
                  </a:moveTo>
                  <a:lnTo>
                    <a:pt x="1" y="1216"/>
                  </a:lnTo>
                  <a:lnTo>
                    <a:pt x="3983" y="1216"/>
                  </a:lnTo>
                  <a:lnTo>
                    <a:pt x="3983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" name="Google Shape;35640;p55">
              <a:extLst>
                <a:ext uri="{FF2B5EF4-FFF2-40B4-BE49-F238E27FC236}">
                  <a16:creationId xmlns:a16="http://schemas.microsoft.com/office/drawing/2014/main" id="{DE28D2EF-48D6-9886-A61D-7F915E7EF0ED}"/>
                </a:ext>
              </a:extLst>
            </p:cNvPr>
            <p:cNvSpPr/>
            <p:nvPr/>
          </p:nvSpPr>
          <p:spPr>
            <a:xfrm>
              <a:off x="4948149" y="2888146"/>
              <a:ext cx="91403" cy="27910"/>
            </a:xfrm>
            <a:custGeom>
              <a:avLst/>
              <a:gdLst/>
              <a:ahLst/>
              <a:cxnLst/>
              <a:rect l="l" t="t" r="r" b="b"/>
              <a:pathLst>
                <a:path w="3983" h="1216" extrusionOk="0">
                  <a:moveTo>
                    <a:pt x="1" y="0"/>
                  </a:moveTo>
                  <a:lnTo>
                    <a:pt x="1" y="1216"/>
                  </a:lnTo>
                  <a:lnTo>
                    <a:pt x="3983" y="1216"/>
                  </a:lnTo>
                  <a:lnTo>
                    <a:pt x="3983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" name="Google Shape;35641;p55">
              <a:extLst>
                <a:ext uri="{FF2B5EF4-FFF2-40B4-BE49-F238E27FC236}">
                  <a16:creationId xmlns:a16="http://schemas.microsoft.com/office/drawing/2014/main" id="{3A1B6991-E285-5CF3-7818-7B35E92E6AE3}"/>
                </a:ext>
              </a:extLst>
            </p:cNvPr>
            <p:cNvSpPr/>
            <p:nvPr/>
          </p:nvSpPr>
          <p:spPr>
            <a:xfrm>
              <a:off x="4948149" y="2947427"/>
              <a:ext cx="91403" cy="27933"/>
            </a:xfrm>
            <a:custGeom>
              <a:avLst/>
              <a:gdLst/>
              <a:ahLst/>
              <a:cxnLst/>
              <a:rect l="l" t="t" r="r" b="b"/>
              <a:pathLst>
                <a:path w="3983" h="1217" extrusionOk="0">
                  <a:moveTo>
                    <a:pt x="1" y="1"/>
                  </a:moveTo>
                  <a:lnTo>
                    <a:pt x="1" y="1216"/>
                  </a:lnTo>
                  <a:lnTo>
                    <a:pt x="3983" y="1216"/>
                  </a:lnTo>
                  <a:lnTo>
                    <a:pt x="3983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" name="Google Shape;35642;p55">
              <a:extLst>
                <a:ext uri="{FF2B5EF4-FFF2-40B4-BE49-F238E27FC236}">
                  <a16:creationId xmlns:a16="http://schemas.microsoft.com/office/drawing/2014/main" id="{4BFDB4F8-EF1D-05F9-CE70-33FB6C8B33E5}"/>
                </a:ext>
              </a:extLst>
            </p:cNvPr>
            <p:cNvSpPr/>
            <p:nvPr/>
          </p:nvSpPr>
          <p:spPr>
            <a:xfrm>
              <a:off x="4948149" y="2473776"/>
              <a:ext cx="91403" cy="27910"/>
            </a:xfrm>
            <a:custGeom>
              <a:avLst/>
              <a:gdLst/>
              <a:ahLst/>
              <a:cxnLst/>
              <a:rect l="l" t="t" r="r" b="b"/>
              <a:pathLst>
                <a:path w="3983" h="1216" extrusionOk="0">
                  <a:moveTo>
                    <a:pt x="1" y="0"/>
                  </a:moveTo>
                  <a:lnTo>
                    <a:pt x="1" y="1216"/>
                  </a:lnTo>
                  <a:lnTo>
                    <a:pt x="3983" y="1216"/>
                  </a:lnTo>
                  <a:lnTo>
                    <a:pt x="3983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" name="Google Shape;35643;p55">
              <a:extLst>
                <a:ext uri="{FF2B5EF4-FFF2-40B4-BE49-F238E27FC236}">
                  <a16:creationId xmlns:a16="http://schemas.microsoft.com/office/drawing/2014/main" id="{7927B52D-DF6F-13B6-FA45-153868F36A4F}"/>
                </a:ext>
              </a:extLst>
            </p:cNvPr>
            <p:cNvSpPr/>
            <p:nvPr/>
          </p:nvSpPr>
          <p:spPr>
            <a:xfrm>
              <a:off x="4948149" y="2414472"/>
              <a:ext cx="91403" cy="27933"/>
            </a:xfrm>
            <a:custGeom>
              <a:avLst/>
              <a:gdLst/>
              <a:ahLst/>
              <a:cxnLst/>
              <a:rect l="l" t="t" r="r" b="b"/>
              <a:pathLst>
                <a:path w="3983" h="1217" extrusionOk="0">
                  <a:moveTo>
                    <a:pt x="1" y="0"/>
                  </a:moveTo>
                  <a:lnTo>
                    <a:pt x="1" y="1216"/>
                  </a:lnTo>
                  <a:lnTo>
                    <a:pt x="3983" y="1216"/>
                  </a:lnTo>
                  <a:lnTo>
                    <a:pt x="3983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9" name="Google Shape;35644;p55">
              <a:extLst>
                <a:ext uri="{FF2B5EF4-FFF2-40B4-BE49-F238E27FC236}">
                  <a16:creationId xmlns:a16="http://schemas.microsoft.com/office/drawing/2014/main" id="{B936F06A-E855-8728-6919-1254D4BF9C1F}"/>
                </a:ext>
              </a:extLst>
            </p:cNvPr>
            <p:cNvSpPr/>
            <p:nvPr/>
          </p:nvSpPr>
          <p:spPr>
            <a:xfrm>
              <a:off x="4948149" y="2532369"/>
              <a:ext cx="91403" cy="27933"/>
            </a:xfrm>
            <a:custGeom>
              <a:avLst/>
              <a:gdLst/>
              <a:ahLst/>
              <a:cxnLst/>
              <a:rect l="l" t="t" r="r" b="b"/>
              <a:pathLst>
                <a:path w="3983" h="1217" extrusionOk="0">
                  <a:moveTo>
                    <a:pt x="1" y="0"/>
                  </a:moveTo>
                  <a:lnTo>
                    <a:pt x="1" y="1216"/>
                  </a:lnTo>
                  <a:lnTo>
                    <a:pt x="3983" y="1216"/>
                  </a:lnTo>
                  <a:lnTo>
                    <a:pt x="3983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0" name="Google Shape;35645;p55">
              <a:extLst>
                <a:ext uri="{FF2B5EF4-FFF2-40B4-BE49-F238E27FC236}">
                  <a16:creationId xmlns:a16="http://schemas.microsoft.com/office/drawing/2014/main" id="{3F09BE58-7FE8-B0D0-E5BF-6C0CB8715615}"/>
                </a:ext>
              </a:extLst>
            </p:cNvPr>
            <p:cNvSpPr/>
            <p:nvPr/>
          </p:nvSpPr>
          <p:spPr>
            <a:xfrm>
              <a:off x="4948149" y="2591649"/>
              <a:ext cx="91403" cy="27933"/>
            </a:xfrm>
            <a:custGeom>
              <a:avLst/>
              <a:gdLst/>
              <a:ahLst/>
              <a:cxnLst/>
              <a:rect l="l" t="t" r="r" b="b"/>
              <a:pathLst>
                <a:path w="3983" h="1217" extrusionOk="0">
                  <a:moveTo>
                    <a:pt x="1" y="1"/>
                  </a:moveTo>
                  <a:lnTo>
                    <a:pt x="1" y="1217"/>
                  </a:lnTo>
                  <a:lnTo>
                    <a:pt x="3983" y="1217"/>
                  </a:lnTo>
                  <a:lnTo>
                    <a:pt x="3983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1" name="Google Shape;35646;p55">
              <a:extLst>
                <a:ext uri="{FF2B5EF4-FFF2-40B4-BE49-F238E27FC236}">
                  <a16:creationId xmlns:a16="http://schemas.microsoft.com/office/drawing/2014/main" id="{7FA7E104-CDB6-D861-7B1D-50C940AB106E}"/>
                </a:ext>
              </a:extLst>
            </p:cNvPr>
            <p:cNvSpPr/>
            <p:nvPr/>
          </p:nvSpPr>
          <p:spPr>
            <a:xfrm>
              <a:off x="4948149" y="2650953"/>
              <a:ext cx="91403" cy="27933"/>
            </a:xfrm>
            <a:custGeom>
              <a:avLst/>
              <a:gdLst/>
              <a:ahLst/>
              <a:cxnLst/>
              <a:rect l="l" t="t" r="r" b="b"/>
              <a:pathLst>
                <a:path w="3983" h="1217" extrusionOk="0">
                  <a:moveTo>
                    <a:pt x="1" y="1"/>
                  </a:moveTo>
                  <a:lnTo>
                    <a:pt x="1" y="1216"/>
                  </a:lnTo>
                  <a:lnTo>
                    <a:pt x="3983" y="1216"/>
                  </a:lnTo>
                  <a:lnTo>
                    <a:pt x="3983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" name="Google Shape;35647;p55">
              <a:extLst>
                <a:ext uri="{FF2B5EF4-FFF2-40B4-BE49-F238E27FC236}">
                  <a16:creationId xmlns:a16="http://schemas.microsoft.com/office/drawing/2014/main" id="{2A530F5D-AE2F-7476-509B-1D02F7CE76FB}"/>
                </a:ext>
              </a:extLst>
            </p:cNvPr>
            <p:cNvSpPr/>
            <p:nvPr/>
          </p:nvSpPr>
          <p:spPr>
            <a:xfrm>
              <a:off x="4948149" y="2177280"/>
              <a:ext cx="91403" cy="27933"/>
            </a:xfrm>
            <a:custGeom>
              <a:avLst/>
              <a:gdLst/>
              <a:ahLst/>
              <a:cxnLst/>
              <a:rect l="l" t="t" r="r" b="b"/>
              <a:pathLst>
                <a:path w="3983" h="1217" extrusionOk="0">
                  <a:moveTo>
                    <a:pt x="1" y="1"/>
                  </a:moveTo>
                  <a:lnTo>
                    <a:pt x="1" y="1217"/>
                  </a:lnTo>
                  <a:lnTo>
                    <a:pt x="3983" y="1217"/>
                  </a:lnTo>
                  <a:lnTo>
                    <a:pt x="3983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" name="Google Shape;35648;p55">
              <a:extLst>
                <a:ext uri="{FF2B5EF4-FFF2-40B4-BE49-F238E27FC236}">
                  <a16:creationId xmlns:a16="http://schemas.microsoft.com/office/drawing/2014/main" id="{20B6B16D-50FC-9537-9DD6-EE83AE1B6224}"/>
                </a:ext>
              </a:extLst>
            </p:cNvPr>
            <p:cNvSpPr/>
            <p:nvPr/>
          </p:nvSpPr>
          <p:spPr>
            <a:xfrm>
              <a:off x="4948149" y="2117999"/>
              <a:ext cx="91403" cy="27933"/>
            </a:xfrm>
            <a:custGeom>
              <a:avLst/>
              <a:gdLst/>
              <a:ahLst/>
              <a:cxnLst/>
              <a:rect l="l" t="t" r="r" b="b"/>
              <a:pathLst>
                <a:path w="3983" h="1217" extrusionOk="0">
                  <a:moveTo>
                    <a:pt x="1" y="0"/>
                  </a:moveTo>
                  <a:lnTo>
                    <a:pt x="1" y="1216"/>
                  </a:lnTo>
                  <a:lnTo>
                    <a:pt x="3983" y="1216"/>
                  </a:lnTo>
                  <a:lnTo>
                    <a:pt x="3983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" name="Google Shape;35649;p55">
              <a:extLst>
                <a:ext uri="{FF2B5EF4-FFF2-40B4-BE49-F238E27FC236}">
                  <a16:creationId xmlns:a16="http://schemas.microsoft.com/office/drawing/2014/main" id="{CD2229B4-D82A-371D-94BC-E783BEBE74EF}"/>
                </a:ext>
              </a:extLst>
            </p:cNvPr>
            <p:cNvSpPr/>
            <p:nvPr/>
          </p:nvSpPr>
          <p:spPr>
            <a:xfrm>
              <a:off x="4948149" y="2236584"/>
              <a:ext cx="91403" cy="27933"/>
            </a:xfrm>
            <a:custGeom>
              <a:avLst/>
              <a:gdLst/>
              <a:ahLst/>
              <a:cxnLst/>
              <a:rect l="l" t="t" r="r" b="b"/>
              <a:pathLst>
                <a:path w="3983" h="1217" extrusionOk="0">
                  <a:moveTo>
                    <a:pt x="1" y="1"/>
                  </a:moveTo>
                  <a:lnTo>
                    <a:pt x="1" y="1216"/>
                  </a:lnTo>
                  <a:lnTo>
                    <a:pt x="3983" y="1216"/>
                  </a:lnTo>
                  <a:lnTo>
                    <a:pt x="3983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5" name="Google Shape;35650;p55">
              <a:extLst>
                <a:ext uri="{FF2B5EF4-FFF2-40B4-BE49-F238E27FC236}">
                  <a16:creationId xmlns:a16="http://schemas.microsoft.com/office/drawing/2014/main" id="{1C61F39E-3211-B294-61B7-620FB6DC67F1}"/>
                </a:ext>
              </a:extLst>
            </p:cNvPr>
            <p:cNvSpPr/>
            <p:nvPr/>
          </p:nvSpPr>
          <p:spPr>
            <a:xfrm>
              <a:off x="4948149" y="2295887"/>
              <a:ext cx="91403" cy="27933"/>
            </a:xfrm>
            <a:custGeom>
              <a:avLst/>
              <a:gdLst/>
              <a:ahLst/>
              <a:cxnLst/>
              <a:rect l="l" t="t" r="r" b="b"/>
              <a:pathLst>
                <a:path w="3983" h="1217" extrusionOk="0">
                  <a:moveTo>
                    <a:pt x="1" y="0"/>
                  </a:moveTo>
                  <a:lnTo>
                    <a:pt x="1" y="1216"/>
                  </a:lnTo>
                  <a:lnTo>
                    <a:pt x="3983" y="1216"/>
                  </a:lnTo>
                  <a:lnTo>
                    <a:pt x="3983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" name="Google Shape;35651;p55">
              <a:extLst>
                <a:ext uri="{FF2B5EF4-FFF2-40B4-BE49-F238E27FC236}">
                  <a16:creationId xmlns:a16="http://schemas.microsoft.com/office/drawing/2014/main" id="{6698142C-1FA1-C4F1-BC55-239CF3A46944}"/>
                </a:ext>
              </a:extLst>
            </p:cNvPr>
            <p:cNvSpPr/>
            <p:nvPr/>
          </p:nvSpPr>
          <p:spPr>
            <a:xfrm>
              <a:off x="4948149" y="2355169"/>
              <a:ext cx="91403" cy="27933"/>
            </a:xfrm>
            <a:custGeom>
              <a:avLst/>
              <a:gdLst/>
              <a:ahLst/>
              <a:cxnLst/>
              <a:rect l="l" t="t" r="r" b="b"/>
              <a:pathLst>
                <a:path w="3983" h="1217" extrusionOk="0">
                  <a:moveTo>
                    <a:pt x="1" y="1"/>
                  </a:moveTo>
                  <a:lnTo>
                    <a:pt x="1" y="1217"/>
                  </a:lnTo>
                  <a:lnTo>
                    <a:pt x="3983" y="1217"/>
                  </a:lnTo>
                  <a:lnTo>
                    <a:pt x="3983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" name="Google Shape;35652;p55">
              <a:extLst>
                <a:ext uri="{FF2B5EF4-FFF2-40B4-BE49-F238E27FC236}">
                  <a16:creationId xmlns:a16="http://schemas.microsoft.com/office/drawing/2014/main" id="{EE5CDD99-EB9A-9F3F-D0A1-2D339DC73413}"/>
                </a:ext>
              </a:extLst>
            </p:cNvPr>
            <p:cNvSpPr/>
            <p:nvPr/>
          </p:nvSpPr>
          <p:spPr>
            <a:xfrm>
              <a:off x="4948149" y="3010220"/>
              <a:ext cx="91403" cy="896321"/>
            </a:xfrm>
            <a:custGeom>
              <a:avLst/>
              <a:gdLst/>
              <a:ahLst/>
              <a:cxnLst/>
              <a:rect l="l" t="t" r="r" b="b"/>
              <a:pathLst>
                <a:path w="3983" h="56810" extrusionOk="0">
                  <a:moveTo>
                    <a:pt x="1" y="0"/>
                  </a:moveTo>
                  <a:lnTo>
                    <a:pt x="1" y="56810"/>
                  </a:lnTo>
                  <a:lnTo>
                    <a:pt x="3983" y="56810"/>
                  </a:lnTo>
                  <a:lnTo>
                    <a:pt x="3983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" name="Google Shape;35648;p55">
              <a:extLst>
                <a:ext uri="{FF2B5EF4-FFF2-40B4-BE49-F238E27FC236}">
                  <a16:creationId xmlns:a16="http://schemas.microsoft.com/office/drawing/2014/main" id="{8E4FBAD9-345A-077E-AA38-B3E07B73140B}"/>
                </a:ext>
              </a:extLst>
            </p:cNvPr>
            <p:cNvSpPr/>
            <p:nvPr/>
          </p:nvSpPr>
          <p:spPr>
            <a:xfrm>
              <a:off x="4948149" y="2060414"/>
              <a:ext cx="91403" cy="27933"/>
            </a:xfrm>
            <a:custGeom>
              <a:avLst/>
              <a:gdLst/>
              <a:ahLst/>
              <a:cxnLst/>
              <a:rect l="l" t="t" r="r" b="b"/>
              <a:pathLst>
                <a:path w="3983" h="1217" extrusionOk="0">
                  <a:moveTo>
                    <a:pt x="1" y="0"/>
                  </a:moveTo>
                  <a:lnTo>
                    <a:pt x="1" y="1216"/>
                  </a:lnTo>
                  <a:lnTo>
                    <a:pt x="3983" y="1216"/>
                  </a:lnTo>
                  <a:lnTo>
                    <a:pt x="3983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9" name="Google Shape;35648;p55">
              <a:extLst>
                <a:ext uri="{FF2B5EF4-FFF2-40B4-BE49-F238E27FC236}">
                  <a16:creationId xmlns:a16="http://schemas.microsoft.com/office/drawing/2014/main" id="{A23507CF-208E-75C2-87E0-34DD5E6CBFF7}"/>
                </a:ext>
              </a:extLst>
            </p:cNvPr>
            <p:cNvSpPr/>
            <p:nvPr/>
          </p:nvSpPr>
          <p:spPr>
            <a:xfrm>
              <a:off x="4948149" y="2001085"/>
              <a:ext cx="91403" cy="27933"/>
            </a:xfrm>
            <a:custGeom>
              <a:avLst/>
              <a:gdLst/>
              <a:ahLst/>
              <a:cxnLst/>
              <a:rect l="l" t="t" r="r" b="b"/>
              <a:pathLst>
                <a:path w="3983" h="1217" extrusionOk="0">
                  <a:moveTo>
                    <a:pt x="1" y="0"/>
                  </a:moveTo>
                  <a:lnTo>
                    <a:pt x="1" y="1216"/>
                  </a:lnTo>
                  <a:lnTo>
                    <a:pt x="3983" y="1216"/>
                  </a:lnTo>
                  <a:lnTo>
                    <a:pt x="3983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E51D1A65-19C4-75FA-0230-C2CDDA357A34}"/>
                </a:ext>
              </a:extLst>
            </p:cNvPr>
            <p:cNvGrpSpPr/>
            <p:nvPr/>
          </p:nvGrpSpPr>
          <p:grpSpPr>
            <a:xfrm>
              <a:off x="5222871" y="2324696"/>
              <a:ext cx="1908192" cy="1273148"/>
              <a:chOff x="5025250" y="1334133"/>
              <a:chExt cx="2387075" cy="1592659"/>
            </a:xfrm>
          </p:grpSpPr>
          <p:grpSp>
            <p:nvGrpSpPr>
              <p:cNvPr id="31" name="Google Shape;2897;p34">
                <a:extLst>
                  <a:ext uri="{FF2B5EF4-FFF2-40B4-BE49-F238E27FC236}">
                    <a16:creationId xmlns:a16="http://schemas.microsoft.com/office/drawing/2014/main" id="{89F255DB-B2AD-84E0-118F-0FAABDF21997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 rot="20640075">
                <a:off x="5025250" y="1334133"/>
                <a:ext cx="2340741" cy="1592659"/>
                <a:chOff x="5218525" y="2431200"/>
                <a:chExt cx="477050" cy="324600"/>
              </a:xfrm>
            </p:grpSpPr>
            <p:sp>
              <p:nvSpPr>
                <p:cNvPr id="34" name="Google Shape;2898;p34">
                  <a:extLst>
                    <a:ext uri="{FF2B5EF4-FFF2-40B4-BE49-F238E27FC236}">
                      <a16:creationId xmlns:a16="http://schemas.microsoft.com/office/drawing/2014/main" id="{E359A167-3308-8A5B-6365-98D73831CECD}"/>
                    </a:ext>
                  </a:extLst>
                </p:cNvPr>
                <p:cNvSpPr/>
                <p:nvPr/>
              </p:nvSpPr>
              <p:spPr>
                <a:xfrm>
                  <a:off x="5294950" y="2437475"/>
                  <a:ext cx="318325" cy="318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33" h="12733" extrusionOk="0">
                      <a:moveTo>
                        <a:pt x="6367" y="12732"/>
                      </a:moveTo>
                      <a:cubicBezTo>
                        <a:pt x="9876" y="12732"/>
                        <a:pt x="12733" y="9875"/>
                        <a:pt x="12733" y="6367"/>
                      </a:cubicBezTo>
                      <a:cubicBezTo>
                        <a:pt x="12733" y="2858"/>
                        <a:pt x="9876" y="1"/>
                        <a:pt x="6367" y="1"/>
                      </a:cubicBezTo>
                      <a:cubicBezTo>
                        <a:pt x="2858" y="1"/>
                        <a:pt x="1" y="2858"/>
                        <a:pt x="1" y="6367"/>
                      </a:cubicBezTo>
                      <a:cubicBezTo>
                        <a:pt x="1" y="9875"/>
                        <a:pt x="2858" y="12732"/>
                        <a:pt x="6367" y="1273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" name="Google Shape;2908;p34">
                  <a:extLst>
                    <a:ext uri="{FF2B5EF4-FFF2-40B4-BE49-F238E27FC236}">
                      <a16:creationId xmlns:a16="http://schemas.microsoft.com/office/drawing/2014/main" id="{389E977A-01E0-6D82-D57E-80C938B1D4B4}"/>
                    </a:ext>
                  </a:extLst>
                </p:cNvPr>
                <p:cNvSpPr/>
                <p:nvPr/>
              </p:nvSpPr>
              <p:spPr>
                <a:xfrm>
                  <a:off x="5218525" y="2554425"/>
                  <a:ext cx="477050" cy="161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82" h="6468" extrusionOk="0">
                      <a:moveTo>
                        <a:pt x="16776" y="118"/>
                      </a:moveTo>
                      <a:cubicBezTo>
                        <a:pt x="17995" y="1"/>
                        <a:pt x="18764" y="68"/>
                        <a:pt x="18864" y="369"/>
                      </a:cubicBezTo>
                      <a:cubicBezTo>
                        <a:pt x="19082" y="1087"/>
                        <a:pt x="15055" y="2875"/>
                        <a:pt x="9892" y="4362"/>
                      </a:cubicBezTo>
                      <a:cubicBezTo>
                        <a:pt x="4712" y="5849"/>
                        <a:pt x="334" y="6467"/>
                        <a:pt x="117" y="5749"/>
                      </a:cubicBezTo>
                      <a:cubicBezTo>
                        <a:pt x="0" y="5364"/>
                        <a:pt x="1086" y="4679"/>
                        <a:pt x="2891" y="3894"/>
                      </a:cubicBezTo>
                      <a:lnTo>
                        <a:pt x="2924" y="3978"/>
                      </a:lnTo>
                      <a:cubicBezTo>
                        <a:pt x="1755" y="4529"/>
                        <a:pt x="1103" y="4997"/>
                        <a:pt x="1187" y="5281"/>
                      </a:cubicBezTo>
                      <a:cubicBezTo>
                        <a:pt x="1370" y="5932"/>
                        <a:pt x="5247" y="5381"/>
                        <a:pt x="9808" y="4061"/>
                      </a:cubicBezTo>
                      <a:cubicBezTo>
                        <a:pt x="14386" y="2758"/>
                        <a:pt x="17929" y="1171"/>
                        <a:pt x="17728" y="536"/>
                      </a:cubicBezTo>
                      <a:cubicBezTo>
                        <a:pt x="17678" y="352"/>
                        <a:pt x="17327" y="268"/>
                        <a:pt x="16742" y="268"/>
                      </a:cubicBezTo>
                      <a:cubicBezTo>
                        <a:pt x="16759" y="218"/>
                        <a:pt x="16759" y="168"/>
                        <a:pt x="16776" y="118"/>
                      </a:cubicBezTo>
                      <a:close/>
                    </a:path>
                  </a:pathLst>
                </a:custGeom>
                <a:solidFill>
                  <a:srgbClr val="040D0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" name="Google Shape;2899;p34">
                  <a:extLst>
                    <a:ext uri="{FF2B5EF4-FFF2-40B4-BE49-F238E27FC236}">
                      <a16:creationId xmlns:a16="http://schemas.microsoft.com/office/drawing/2014/main" id="{7ABE473D-672C-3199-35E3-435ED977F83C}"/>
                    </a:ext>
                  </a:extLst>
                </p:cNvPr>
                <p:cNvSpPr/>
                <p:nvPr/>
              </p:nvSpPr>
              <p:spPr>
                <a:xfrm>
                  <a:off x="5332550" y="2512250"/>
                  <a:ext cx="270300" cy="235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12" h="9425" extrusionOk="0">
                      <a:moveTo>
                        <a:pt x="9408" y="17"/>
                      </a:moveTo>
                      <a:cubicBezTo>
                        <a:pt x="9408" y="17"/>
                        <a:pt x="9324" y="0"/>
                        <a:pt x="9341" y="67"/>
                      </a:cubicBezTo>
                      <a:cubicBezTo>
                        <a:pt x="9374" y="151"/>
                        <a:pt x="9424" y="234"/>
                        <a:pt x="9441" y="502"/>
                      </a:cubicBezTo>
                      <a:cubicBezTo>
                        <a:pt x="9458" y="752"/>
                        <a:pt x="9525" y="685"/>
                        <a:pt x="9658" y="869"/>
                      </a:cubicBezTo>
                      <a:cubicBezTo>
                        <a:pt x="9792" y="1070"/>
                        <a:pt x="9675" y="1254"/>
                        <a:pt x="9742" y="1320"/>
                      </a:cubicBezTo>
                      <a:cubicBezTo>
                        <a:pt x="9809" y="1404"/>
                        <a:pt x="9926" y="1604"/>
                        <a:pt x="9859" y="1738"/>
                      </a:cubicBezTo>
                      <a:cubicBezTo>
                        <a:pt x="9792" y="1855"/>
                        <a:pt x="9725" y="1705"/>
                        <a:pt x="9675" y="1705"/>
                      </a:cubicBezTo>
                      <a:cubicBezTo>
                        <a:pt x="9625" y="1705"/>
                        <a:pt x="9558" y="1888"/>
                        <a:pt x="9608" y="2122"/>
                      </a:cubicBezTo>
                      <a:cubicBezTo>
                        <a:pt x="9675" y="2356"/>
                        <a:pt x="9725" y="2507"/>
                        <a:pt x="9675" y="2724"/>
                      </a:cubicBezTo>
                      <a:cubicBezTo>
                        <a:pt x="9608" y="2924"/>
                        <a:pt x="9608" y="2991"/>
                        <a:pt x="9675" y="3158"/>
                      </a:cubicBezTo>
                      <a:cubicBezTo>
                        <a:pt x="9742" y="3325"/>
                        <a:pt x="9725" y="3626"/>
                        <a:pt x="9558" y="3877"/>
                      </a:cubicBezTo>
                      <a:cubicBezTo>
                        <a:pt x="9391" y="4127"/>
                        <a:pt x="9274" y="4295"/>
                        <a:pt x="9274" y="4512"/>
                      </a:cubicBezTo>
                      <a:cubicBezTo>
                        <a:pt x="9257" y="4729"/>
                        <a:pt x="9124" y="4779"/>
                        <a:pt x="9090" y="4662"/>
                      </a:cubicBezTo>
                      <a:cubicBezTo>
                        <a:pt x="9057" y="4545"/>
                        <a:pt x="8973" y="4395"/>
                        <a:pt x="8873" y="4395"/>
                      </a:cubicBezTo>
                      <a:cubicBezTo>
                        <a:pt x="8789" y="4378"/>
                        <a:pt x="8940" y="4562"/>
                        <a:pt x="8890" y="4712"/>
                      </a:cubicBezTo>
                      <a:cubicBezTo>
                        <a:pt x="8840" y="4879"/>
                        <a:pt x="8723" y="4963"/>
                        <a:pt x="8723" y="5113"/>
                      </a:cubicBezTo>
                      <a:cubicBezTo>
                        <a:pt x="8723" y="5264"/>
                        <a:pt x="8388" y="5681"/>
                        <a:pt x="8205" y="5782"/>
                      </a:cubicBezTo>
                      <a:cubicBezTo>
                        <a:pt x="8004" y="5882"/>
                        <a:pt x="7754" y="5865"/>
                        <a:pt x="7687" y="5832"/>
                      </a:cubicBezTo>
                      <a:cubicBezTo>
                        <a:pt x="7620" y="5798"/>
                        <a:pt x="7637" y="5982"/>
                        <a:pt x="7870" y="5965"/>
                      </a:cubicBezTo>
                      <a:cubicBezTo>
                        <a:pt x="8088" y="5965"/>
                        <a:pt x="8238" y="5882"/>
                        <a:pt x="8271" y="5932"/>
                      </a:cubicBezTo>
                      <a:cubicBezTo>
                        <a:pt x="8322" y="5982"/>
                        <a:pt x="8188" y="5999"/>
                        <a:pt x="8155" y="6066"/>
                      </a:cubicBezTo>
                      <a:cubicBezTo>
                        <a:pt x="8138" y="6132"/>
                        <a:pt x="8138" y="6199"/>
                        <a:pt x="8021" y="6249"/>
                      </a:cubicBezTo>
                      <a:cubicBezTo>
                        <a:pt x="7921" y="6300"/>
                        <a:pt x="7837" y="6316"/>
                        <a:pt x="7854" y="6383"/>
                      </a:cubicBezTo>
                      <a:cubicBezTo>
                        <a:pt x="7887" y="6433"/>
                        <a:pt x="8205" y="6450"/>
                        <a:pt x="8121" y="6784"/>
                      </a:cubicBezTo>
                      <a:cubicBezTo>
                        <a:pt x="8038" y="7135"/>
                        <a:pt x="7870" y="7085"/>
                        <a:pt x="7737" y="7302"/>
                      </a:cubicBezTo>
                      <a:cubicBezTo>
                        <a:pt x="7603" y="7519"/>
                        <a:pt x="7453" y="7636"/>
                        <a:pt x="7135" y="7753"/>
                      </a:cubicBezTo>
                      <a:cubicBezTo>
                        <a:pt x="6801" y="7870"/>
                        <a:pt x="6734" y="7837"/>
                        <a:pt x="6467" y="8004"/>
                      </a:cubicBezTo>
                      <a:cubicBezTo>
                        <a:pt x="6216" y="8171"/>
                        <a:pt x="5865" y="7954"/>
                        <a:pt x="5682" y="7937"/>
                      </a:cubicBezTo>
                      <a:cubicBezTo>
                        <a:pt x="5481" y="7920"/>
                        <a:pt x="5264" y="7937"/>
                        <a:pt x="5180" y="7837"/>
                      </a:cubicBezTo>
                      <a:cubicBezTo>
                        <a:pt x="5080" y="7736"/>
                        <a:pt x="5063" y="7586"/>
                        <a:pt x="4980" y="7569"/>
                      </a:cubicBezTo>
                      <a:cubicBezTo>
                        <a:pt x="4896" y="7569"/>
                        <a:pt x="4913" y="7703"/>
                        <a:pt x="4946" y="7803"/>
                      </a:cubicBezTo>
                      <a:cubicBezTo>
                        <a:pt x="4963" y="7904"/>
                        <a:pt x="4729" y="7770"/>
                        <a:pt x="4629" y="7837"/>
                      </a:cubicBezTo>
                      <a:cubicBezTo>
                        <a:pt x="4529" y="7920"/>
                        <a:pt x="4412" y="7954"/>
                        <a:pt x="4195" y="7887"/>
                      </a:cubicBezTo>
                      <a:cubicBezTo>
                        <a:pt x="3994" y="7820"/>
                        <a:pt x="4028" y="7987"/>
                        <a:pt x="4111" y="8071"/>
                      </a:cubicBezTo>
                      <a:cubicBezTo>
                        <a:pt x="4211" y="8154"/>
                        <a:pt x="4094" y="8305"/>
                        <a:pt x="3743" y="8238"/>
                      </a:cubicBezTo>
                      <a:cubicBezTo>
                        <a:pt x="3393" y="8171"/>
                        <a:pt x="3192" y="8071"/>
                        <a:pt x="2708" y="8121"/>
                      </a:cubicBezTo>
                      <a:cubicBezTo>
                        <a:pt x="2223" y="8154"/>
                        <a:pt x="2290" y="7803"/>
                        <a:pt x="1922" y="7770"/>
                      </a:cubicBezTo>
                      <a:cubicBezTo>
                        <a:pt x="1571" y="7736"/>
                        <a:pt x="1220" y="7636"/>
                        <a:pt x="1037" y="7302"/>
                      </a:cubicBezTo>
                      <a:cubicBezTo>
                        <a:pt x="853" y="6985"/>
                        <a:pt x="636" y="7202"/>
                        <a:pt x="452" y="6934"/>
                      </a:cubicBezTo>
                      <a:cubicBezTo>
                        <a:pt x="251" y="6667"/>
                        <a:pt x="218" y="6600"/>
                        <a:pt x="118" y="6617"/>
                      </a:cubicBezTo>
                      <a:cubicBezTo>
                        <a:pt x="17" y="6634"/>
                        <a:pt x="1" y="6901"/>
                        <a:pt x="302" y="7051"/>
                      </a:cubicBezTo>
                      <a:cubicBezTo>
                        <a:pt x="602" y="7218"/>
                        <a:pt x="652" y="7352"/>
                        <a:pt x="686" y="7670"/>
                      </a:cubicBezTo>
                      <a:cubicBezTo>
                        <a:pt x="719" y="7987"/>
                        <a:pt x="987" y="7970"/>
                        <a:pt x="1120" y="8154"/>
                      </a:cubicBezTo>
                      <a:cubicBezTo>
                        <a:pt x="1271" y="8338"/>
                        <a:pt x="1237" y="8538"/>
                        <a:pt x="1538" y="8605"/>
                      </a:cubicBezTo>
                      <a:cubicBezTo>
                        <a:pt x="1839" y="8672"/>
                        <a:pt x="1989" y="8672"/>
                        <a:pt x="2089" y="8823"/>
                      </a:cubicBezTo>
                      <a:cubicBezTo>
                        <a:pt x="2173" y="8973"/>
                        <a:pt x="2390" y="9006"/>
                        <a:pt x="2708" y="8973"/>
                      </a:cubicBezTo>
                      <a:cubicBezTo>
                        <a:pt x="3008" y="8939"/>
                        <a:pt x="3159" y="9224"/>
                        <a:pt x="3443" y="9240"/>
                      </a:cubicBezTo>
                      <a:cubicBezTo>
                        <a:pt x="3727" y="9274"/>
                        <a:pt x="3860" y="9157"/>
                        <a:pt x="4195" y="9290"/>
                      </a:cubicBezTo>
                      <a:cubicBezTo>
                        <a:pt x="4512" y="9424"/>
                        <a:pt x="4679" y="9357"/>
                        <a:pt x="4830" y="9257"/>
                      </a:cubicBezTo>
                      <a:cubicBezTo>
                        <a:pt x="4980" y="9140"/>
                        <a:pt x="5147" y="9157"/>
                        <a:pt x="5247" y="9157"/>
                      </a:cubicBezTo>
                      <a:cubicBezTo>
                        <a:pt x="5364" y="9173"/>
                        <a:pt x="5364" y="8990"/>
                        <a:pt x="5063" y="8956"/>
                      </a:cubicBezTo>
                      <a:cubicBezTo>
                        <a:pt x="4746" y="8923"/>
                        <a:pt x="4429" y="9056"/>
                        <a:pt x="4211" y="9006"/>
                      </a:cubicBezTo>
                      <a:cubicBezTo>
                        <a:pt x="3994" y="8939"/>
                        <a:pt x="3827" y="8906"/>
                        <a:pt x="3643" y="9023"/>
                      </a:cubicBezTo>
                      <a:cubicBezTo>
                        <a:pt x="3459" y="9140"/>
                        <a:pt x="3292" y="9073"/>
                        <a:pt x="3175" y="8973"/>
                      </a:cubicBezTo>
                      <a:cubicBezTo>
                        <a:pt x="3058" y="8889"/>
                        <a:pt x="2992" y="8939"/>
                        <a:pt x="2891" y="8906"/>
                      </a:cubicBezTo>
                      <a:cubicBezTo>
                        <a:pt x="2791" y="8873"/>
                        <a:pt x="2958" y="8689"/>
                        <a:pt x="3125" y="8739"/>
                      </a:cubicBezTo>
                      <a:cubicBezTo>
                        <a:pt x="3292" y="8806"/>
                        <a:pt x="3309" y="8856"/>
                        <a:pt x="3493" y="8806"/>
                      </a:cubicBezTo>
                      <a:cubicBezTo>
                        <a:pt x="3693" y="8756"/>
                        <a:pt x="3743" y="8839"/>
                        <a:pt x="3844" y="8873"/>
                      </a:cubicBezTo>
                      <a:cubicBezTo>
                        <a:pt x="3944" y="8889"/>
                        <a:pt x="4011" y="8856"/>
                        <a:pt x="4078" y="8839"/>
                      </a:cubicBezTo>
                      <a:cubicBezTo>
                        <a:pt x="4161" y="8823"/>
                        <a:pt x="4278" y="8789"/>
                        <a:pt x="4378" y="8873"/>
                      </a:cubicBezTo>
                      <a:cubicBezTo>
                        <a:pt x="4495" y="8956"/>
                        <a:pt x="4562" y="8889"/>
                        <a:pt x="4696" y="8839"/>
                      </a:cubicBezTo>
                      <a:cubicBezTo>
                        <a:pt x="4813" y="8772"/>
                        <a:pt x="4930" y="8806"/>
                        <a:pt x="5047" y="8873"/>
                      </a:cubicBezTo>
                      <a:cubicBezTo>
                        <a:pt x="5164" y="8939"/>
                        <a:pt x="5264" y="8823"/>
                        <a:pt x="5347" y="8823"/>
                      </a:cubicBezTo>
                      <a:cubicBezTo>
                        <a:pt x="5448" y="8823"/>
                        <a:pt x="5431" y="8906"/>
                        <a:pt x="5581" y="8923"/>
                      </a:cubicBezTo>
                      <a:cubicBezTo>
                        <a:pt x="5715" y="8923"/>
                        <a:pt x="5749" y="8806"/>
                        <a:pt x="5849" y="8873"/>
                      </a:cubicBezTo>
                      <a:cubicBezTo>
                        <a:pt x="5949" y="8939"/>
                        <a:pt x="5899" y="9040"/>
                        <a:pt x="5698" y="9056"/>
                      </a:cubicBezTo>
                      <a:cubicBezTo>
                        <a:pt x="5515" y="9090"/>
                        <a:pt x="5581" y="9257"/>
                        <a:pt x="5815" y="9173"/>
                      </a:cubicBezTo>
                      <a:cubicBezTo>
                        <a:pt x="6049" y="9090"/>
                        <a:pt x="6300" y="8923"/>
                        <a:pt x="6701" y="8939"/>
                      </a:cubicBezTo>
                      <a:cubicBezTo>
                        <a:pt x="7102" y="8973"/>
                        <a:pt x="7002" y="8789"/>
                        <a:pt x="7202" y="8706"/>
                      </a:cubicBezTo>
                      <a:cubicBezTo>
                        <a:pt x="7386" y="8605"/>
                        <a:pt x="7620" y="8639"/>
                        <a:pt x="7754" y="8455"/>
                      </a:cubicBezTo>
                      <a:cubicBezTo>
                        <a:pt x="7870" y="8254"/>
                        <a:pt x="7987" y="8188"/>
                        <a:pt x="8322" y="8087"/>
                      </a:cubicBezTo>
                      <a:cubicBezTo>
                        <a:pt x="8673" y="8004"/>
                        <a:pt x="8572" y="7736"/>
                        <a:pt x="8756" y="7586"/>
                      </a:cubicBezTo>
                      <a:cubicBezTo>
                        <a:pt x="8940" y="7452"/>
                        <a:pt x="9257" y="7386"/>
                        <a:pt x="9475" y="7152"/>
                      </a:cubicBezTo>
                      <a:cubicBezTo>
                        <a:pt x="9692" y="6934"/>
                        <a:pt x="9575" y="6684"/>
                        <a:pt x="9692" y="6467"/>
                      </a:cubicBezTo>
                      <a:cubicBezTo>
                        <a:pt x="9825" y="6249"/>
                        <a:pt x="9976" y="6149"/>
                        <a:pt x="10176" y="5815"/>
                      </a:cubicBezTo>
                      <a:cubicBezTo>
                        <a:pt x="10360" y="5498"/>
                        <a:pt x="10277" y="5498"/>
                        <a:pt x="10109" y="5564"/>
                      </a:cubicBezTo>
                      <a:cubicBezTo>
                        <a:pt x="9926" y="5631"/>
                        <a:pt x="9842" y="5548"/>
                        <a:pt x="9859" y="5297"/>
                      </a:cubicBezTo>
                      <a:cubicBezTo>
                        <a:pt x="9876" y="5063"/>
                        <a:pt x="9792" y="4595"/>
                        <a:pt x="9959" y="4361"/>
                      </a:cubicBezTo>
                      <a:cubicBezTo>
                        <a:pt x="10126" y="4111"/>
                        <a:pt x="10160" y="4077"/>
                        <a:pt x="10193" y="3910"/>
                      </a:cubicBezTo>
                      <a:cubicBezTo>
                        <a:pt x="10210" y="3743"/>
                        <a:pt x="10343" y="3927"/>
                        <a:pt x="10393" y="4111"/>
                      </a:cubicBezTo>
                      <a:cubicBezTo>
                        <a:pt x="10444" y="4311"/>
                        <a:pt x="10627" y="4127"/>
                        <a:pt x="10644" y="3860"/>
                      </a:cubicBezTo>
                      <a:cubicBezTo>
                        <a:pt x="10661" y="3576"/>
                        <a:pt x="10527" y="3325"/>
                        <a:pt x="10661" y="2975"/>
                      </a:cubicBezTo>
                      <a:cubicBezTo>
                        <a:pt x="10811" y="2624"/>
                        <a:pt x="10577" y="2557"/>
                        <a:pt x="10611" y="2340"/>
                      </a:cubicBezTo>
                      <a:cubicBezTo>
                        <a:pt x="10627" y="2106"/>
                        <a:pt x="10678" y="1888"/>
                        <a:pt x="10544" y="1538"/>
                      </a:cubicBezTo>
                      <a:cubicBezTo>
                        <a:pt x="10393" y="1203"/>
                        <a:pt x="10210" y="1120"/>
                        <a:pt x="10176" y="903"/>
                      </a:cubicBezTo>
                      <a:cubicBezTo>
                        <a:pt x="10143" y="685"/>
                        <a:pt x="9976" y="869"/>
                        <a:pt x="10109" y="1053"/>
                      </a:cubicBezTo>
                      <a:cubicBezTo>
                        <a:pt x="10243" y="1254"/>
                        <a:pt x="10427" y="1304"/>
                        <a:pt x="10527" y="1655"/>
                      </a:cubicBezTo>
                      <a:cubicBezTo>
                        <a:pt x="10611" y="2005"/>
                        <a:pt x="10477" y="2256"/>
                        <a:pt x="10460" y="2356"/>
                      </a:cubicBezTo>
                      <a:cubicBezTo>
                        <a:pt x="10444" y="2473"/>
                        <a:pt x="10260" y="2406"/>
                        <a:pt x="10343" y="2106"/>
                      </a:cubicBezTo>
                      <a:cubicBezTo>
                        <a:pt x="10427" y="1822"/>
                        <a:pt x="10494" y="1588"/>
                        <a:pt x="10277" y="1371"/>
                      </a:cubicBezTo>
                      <a:cubicBezTo>
                        <a:pt x="10059" y="1170"/>
                        <a:pt x="9942" y="1187"/>
                        <a:pt x="9942" y="869"/>
                      </a:cubicBezTo>
                      <a:cubicBezTo>
                        <a:pt x="9926" y="535"/>
                        <a:pt x="9658" y="602"/>
                        <a:pt x="9608" y="468"/>
                      </a:cubicBezTo>
                      <a:cubicBezTo>
                        <a:pt x="9575" y="351"/>
                        <a:pt x="9591" y="84"/>
                        <a:pt x="9408" y="17"/>
                      </a:cubicBezTo>
                      <a:close/>
                      <a:moveTo>
                        <a:pt x="8472" y="6650"/>
                      </a:moveTo>
                      <a:cubicBezTo>
                        <a:pt x="8489" y="6600"/>
                        <a:pt x="8522" y="6500"/>
                        <a:pt x="8606" y="6450"/>
                      </a:cubicBezTo>
                      <a:cubicBezTo>
                        <a:pt x="8673" y="6383"/>
                        <a:pt x="8773" y="6350"/>
                        <a:pt x="8823" y="6366"/>
                      </a:cubicBezTo>
                      <a:cubicBezTo>
                        <a:pt x="8890" y="6366"/>
                        <a:pt x="8906" y="6433"/>
                        <a:pt x="8856" y="6500"/>
                      </a:cubicBezTo>
                      <a:cubicBezTo>
                        <a:pt x="8806" y="6550"/>
                        <a:pt x="8856" y="6617"/>
                        <a:pt x="8756" y="6667"/>
                      </a:cubicBezTo>
                      <a:cubicBezTo>
                        <a:pt x="8673" y="6717"/>
                        <a:pt x="8639" y="6784"/>
                        <a:pt x="8556" y="6767"/>
                      </a:cubicBezTo>
                      <a:cubicBezTo>
                        <a:pt x="8489" y="6734"/>
                        <a:pt x="8472" y="6701"/>
                        <a:pt x="8472" y="6650"/>
                      </a:cubicBezTo>
                      <a:close/>
                      <a:moveTo>
                        <a:pt x="7870" y="7987"/>
                      </a:moveTo>
                      <a:cubicBezTo>
                        <a:pt x="7987" y="8054"/>
                        <a:pt x="7770" y="8104"/>
                        <a:pt x="7720" y="8087"/>
                      </a:cubicBezTo>
                      <a:cubicBezTo>
                        <a:pt x="7670" y="8054"/>
                        <a:pt x="7720" y="7987"/>
                        <a:pt x="7637" y="7887"/>
                      </a:cubicBezTo>
                      <a:cubicBezTo>
                        <a:pt x="7536" y="7803"/>
                        <a:pt x="7620" y="7636"/>
                        <a:pt x="7754" y="7586"/>
                      </a:cubicBezTo>
                      <a:cubicBezTo>
                        <a:pt x="7904" y="7519"/>
                        <a:pt x="7921" y="7419"/>
                        <a:pt x="8121" y="7369"/>
                      </a:cubicBezTo>
                      <a:cubicBezTo>
                        <a:pt x="8322" y="7335"/>
                        <a:pt x="8388" y="7536"/>
                        <a:pt x="8338" y="7586"/>
                      </a:cubicBezTo>
                      <a:cubicBezTo>
                        <a:pt x="8305" y="7619"/>
                        <a:pt x="8305" y="7536"/>
                        <a:pt x="8205" y="7503"/>
                      </a:cubicBezTo>
                      <a:cubicBezTo>
                        <a:pt x="8104" y="7469"/>
                        <a:pt x="7837" y="7619"/>
                        <a:pt x="7787" y="7770"/>
                      </a:cubicBezTo>
                      <a:cubicBezTo>
                        <a:pt x="7754" y="7904"/>
                        <a:pt x="7870" y="7987"/>
                        <a:pt x="7870" y="7987"/>
                      </a:cubicBezTo>
                      <a:close/>
                      <a:moveTo>
                        <a:pt x="2340" y="8538"/>
                      </a:moveTo>
                      <a:cubicBezTo>
                        <a:pt x="2340" y="8472"/>
                        <a:pt x="2390" y="8422"/>
                        <a:pt x="2440" y="8438"/>
                      </a:cubicBezTo>
                      <a:cubicBezTo>
                        <a:pt x="2490" y="8455"/>
                        <a:pt x="2540" y="8555"/>
                        <a:pt x="2540" y="8639"/>
                      </a:cubicBezTo>
                      <a:cubicBezTo>
                        <a:pt x="2524" y="8722"/>
                        <a:pt x="2457" y="8789"/>
                        <a:pt x="2390" y="8706"/>
                      </a:cubicBezTo>
                      <a:cubicBezTo>
                        <a:pt x="2340" y="8639"/>
                        <a:pt x="2340" y="8538"/>
                        <a:pt x="2340" y="8538"/>
                      </a:cubicBezTo>
                      <a:close/>
                      <a:moveTo>
                        <a:pt x="903" y="7703"/>
                      </a:moveTo>
                      <a:cubicBezTo>
                        <a:pt x="936" y="7670"/>
                        <a:pt x="953" y="7653"/>
                        <a:pt x="987" y="7720"/>
                      </a:cubicBezTo>
                      <a:cubicBezTo>
                        <a:pt x="1037" y="7787"/>
                        <a:pt x="1354" y="7736"/>
                        <a:pt x="1471" y="7887"/>
                      </a:cubicBezTo>
                      <a:cubicBezTo>
                        <a:pt x="1588" y="8037"/>
                        <a:pt x="1538" y="8321"/>
                        <a:pt x="1722" y="8321"/>
                      </a:cubicBezTo>
                      <a:cubicBezTo>
                        <a:pt x="1906" y="8321"/>
                        <a:pt x="2039" y="8288"/>
                        <a:pt x="2223" y="8455"/>
                      </a:cubicBezTo>
                      <a:cubicBezTo>
                        <a:pt x="2407" y="8605"/>
                        <a:pt x="2273" y="8823"/>
                        <a:pt x="2206" y="8722"/>
                      </a:cubicBezTo>
                      <a:cubicBezTo>
                        <a:pt x="2156" y="8622"/>
                        <a:pt x="2073" y="8422"/>
                        <a:pt x="1839" y="8422"/>
                      </a:cubicBezTo>
                      <a:cubicBezTo>
                        <a:pt x="1605" y="8422"/>
                        <a:pt x="1421" y="8388"/>
                        <a:pt x="1304" y="8171"/>
                      </a:cubicBezTo>
                      <a:cubicBezTo>
                        <a:pt x="1204" y="7954"/>
                        <a:pt x="1053" y="7937"/>
                        <a:pt x="953" y="7837"/>
                      </a:cubicBezTo>
                      <a:cubicBezTo>
                        <a:pt x="836" y="7753"/>
                        <a:pt x="903" y="7703"/>
                        <a:pt x="903" y="7703"/>
                      </a:cubicBezTo>
                      <a:close/>
                    </a:path>
                  </a:pathLst>
                </a:custGeom>
                <a:solidFill>
                  <a:srgbClr val="1000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" name="Google Shape;2900;p34">
                  <a:extLst>
                    <a:ext uri="{FF2B5EF4-FFF2-40B4-BE49-F238E27FC236}">
                      <a16:creationId xmlns:a16="http://schemas.microsoft.com/office/drawing/2014/main" id="{514CA03E-9BB5-206B-DE9D-26B14591A657}"/>
                    </a:ext>
                  </a:extLst>
                </p:cNvPr>
                <p:cNvSpPr/>
                <p:nvPr/>
              </p:nvSpPr>
              <p:spPr>
                <a:xfrm>
                  <a:off x="5386025" y="2664300"/>
                  <a:ext cx="53900" cy="3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56" h="1237" extrusionOk="0">
                      <a:moveTo>
                        <a:pt x="1638" y="218"/>
                      </a:moveTo>
                      <a:cubicBezTo>
                        <a:pt x="1621" y="184"/>
                        <a:pt x="1087" y="0"/>
                        <a:pt x="552" y="101"/>
                      </a:cubicBezTo>
                      <a:cubicBezTo>
                        <a:pt x="0" y="218"/>
                        <a:pt x="184" y="752"/>
                        <a:pt x="619" y="1003"/>
                      </a:cubicBezTo>
                      <a:cubicBezTo>
                        <a:pt x="1053" y="1237"/>
                        <a:pt x="1772" y="1220"/>
                        <a:pt x="1972" y="969"/>
                      </a:cubicBezTo>
                      <a:cubicBezTo>
                        <a:pt x="2156" y="719"/>
                        <a:pt x="2005" y="385"/>
                        <a:pt x="1638" y="218"/>
                      </a:cubicBezTo>
                      <a:close/>
                    </a:path>
                  </a:pathLst>
                </a:custGeom>
                <a:solidFill>
                  <a:srgbClr val="1000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" name="Google Shape;2901;p34">
                  <a:extLst>
                    <a:ext uri="{FF2B5EF4-FFF2-40B4-BE49-F238E27FC236}">
                      <a16:creationId xmlns:a16="http://schemas.microsoft.com/office/drawing/2014/main" id="{6AB5B29B-EDE1-D047-7AEF-0930DD845EC6}"/>
                    </a:ext>
                  </a:extLst>
                </p:cNvPr>
                <p:cNvSpPr/>
                <p:nvPr/>
              </p:nvSpPr>
              <p:spPr>
                <a:xfrm>
                  <a:off x="5388525" y="2678925"/>
                  <a:ext cx="48475" cy="23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9" h="936" extrusionOk="0">
                      <a:moveTo>
                        <a:pt x="1922" y="568"/>
                      </a:moveTo>
                      <a:cubicBezTo>
                        <a:pt x="1922" y="568"/>
                        <a:pt x="1905" y="501"/>
                        <a:pt x="1805" y="551"/>
                      </a:cubicBezTo>
                      <a:cubicBezTo>
                        <a:pt x="1722" y="585"/>
                        <a:pt x="1388" y="785"/>
                        <a:pt x="1020" y="752"/>
                      </a:cubicBezTo>
                      <a:cubicBezTo>
                        <a:pt x="652" y="702"/>
                        <a:pt x="669" y="568"/>
                        <a:pt x="502" y="518"/>
                      </a:cubicBezTo>
                      <a:cubicBezTo>
                        <a:pt x="318" y="468"/>
                        <a:pt x="184" y="334"/>
                        <a:pt x="118" y="167"/>
                      </a:cubicBezTo>
                      <a:cubicBezTo>
                        <a:pt x="51" y="0"/>
                        <a:pt x="1" y="234"/>
                        <a:pt x="118" y="435"/>
                      </a:cubicBezTo>
                      <a:cubicBezTo>
                        <a:pt x="235" y="635"/>
                        <a:pt x="485" y="585"/>
                        <a:pt x="552" y="735"/>
                      </a:cubicBezTo>
                      <a:cubicBezTo>
                        <a:pt x="619" y="886"/>
                        <a:pt x="903" y="936"/>
                        <a:pt x="1237" y="836"/>
                      </a:cubicBezTo>
                      <a:cubicBezTo>
                        <a:pt x="1555" y="735"/>
                        <a:pt x="1571" y="836"/>
                        <a:pt x="1738" y="785"/>
                      </a:cubicBezTo>
                      <a:cubicBezTo>
                        <a:pt x="1922" y="735"/>
                        <a:pt x="1939" y="652"/>
                        <a:pt x="1922" y="568"/>
                      </a:cubicBezTo>
                      <a:close/>
                    </a:path>
                  </a:pathLst>
                </a:custGeom>
                <a:solidFill>
                  <a:srgbClr val="1000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" name="Google Shape;2902;p34">
                  <a:extLst>
                    <a:ext uri="{FF2B5EF4-FFF2-40B4-BE49-F238E27FC236}">
                      <a16:creationId xmlns:a16="http://schemas.microsoft.com/office/drawing/2014/main" id="{E24DD4EC-ABF8-F2D7-A58D-296A2CC8AC3D}"/>
                    </a:ext>
                  </a:extLst>
                </p:cNvPr>
                <p:cNvSpPr/>
                <p:nvPr/>
              </p:nvSpPr>
              <p:spPr>
                <a:xfrm>
                  <a:off x="5461625" y="2670975"/>
                  <a:ext cx="68525" cy="40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41" h="1639" extrusionOk="0">
                      <a:moveTo>
                        <a:pt x="134" y="903"/>
                      </a:moveTo>
                      <a:cubicBezTo>
                        <a:pt x="134" y="903"/>
                        <a:pt x="452" y="418"/>
                        <a:pt x="1020" y="301"/>
                      </a:cubicBezTo>
                      <a:cubicBezTo>
                        <a:pt x="1588" y="184"/>
                        <a:pt x="1555" y="1"/>
                        <a:pt x="1972" y="84"/>
                      </a:cubicBezTo>
                      <a:cubicBezTo>
                        <a:pt x="2407" y="151"/>
                        <a:pt x="2691" y="168"/>
                        <a:pt x="2724" y="435"/>
                      </a:cubicBezTo>
                      <a:cubicBezTo>
                        <a:pt x="2741" y="719"/>
                        <a:pt x="2407" y="819"/>
                        <a:pt x="2290" y="1003"/>
                      </a:cubicBezTo>
                      <a:cubicBezTo>
                        <a:pt x="2190" y="1204"/>
                        <a:pt x="1755" y="1321"/>
                        <a:pt x="1504" y="1354"/>
                      </a:cubicBezTo>
                      <a:cubicBezTo>
                        <a:pt x="1254" y="1404"/>
                        <a:pt x="1220" y="1638"/>
                        <a:pt x="1020" y="1571"/>
                      </a:cubicBezTo>
                      <a:cubicBezTo>
                        <a:pt x="819" y="1504"/>
                        <a:pt x="669" y="1371"/>
                        <a:pt x="402" y="1421"/>
                      </a:cubicBezTo>
                      <a:cubicBezTo>
                        <a:pt x="134" y="1471"/>
                        <a:pt x="1" y="1137"/>
                        <a:pt x="134" y="903"/>
                      </a:cubicBezTo>
                      <a:close/>
                    </a:path>
                  </a:pathLst>
                </a:custGeom>
                <a:solidFill>
                  <a:srgbClr val="1000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40" name="Google Shape;2903;p34">
                  <a:extLst>
                    <a:ext uri="{FF2B5EF4-FFF2-40B4-BE49-F238E27FC236}">
                      <a16:creationId xmlns:a16="http://schemas.microsoft.com/office/drawing/2014/main" id="{8FF2CBF4-D744-F6E3-3F04-A73B1BC51026}"/>
                    </a:ext>
                  </a:extLst>
                </p:cNvPr>
                <p:cNvSpPr/>
                <p:nvPr/>
              </p:nvSpPr>
              <p:spPr>
                <a:xfrm>
                  <a:off x="5520525" y="2626275"/>
                  <a:ext cx="30950" cy="30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8" h="1221" extrusionOk="0">
                      <a:moveTo>
                        <a:pt x="17" y="870"/>
                      </a:moveTo>
                      <a:cubicBezTo>
                        <a:pt x="51" y="719"/>
                        <a:pt x="184" y="452"/>
                        <a:pt x="385" y="285"/>
                      </a:cubicBezTo>
                      <a:cubicBezTo>
                        <a:pt x="585" y="118"/>
                        <a:pt x="853" y="1"/>
                        <a:pt x="1020" y="34"/>
                      </a:cubicBezTo>
                      <a:cubicBezTo>
                        <a:pt x="1187" y="68"/>
                        <a:pt x="1237" y="251"/>
                        <a:pt x="1087" y="419"/>
                      </a:cubicBezTo>
                      <a:cubicBezTo>
                        <a:pt x="936" y="586"/>
                        <a:pt x="1087" y="769"/>
                        <a:pt x="836" y="903"/>
                      </a:cubicBezTo>
                      <a:cubicBezTo>
                        <a:pt x="585" y="1037"/>
                        <a:pt x="485" y="1221"/>
                        <a:pt x="268" y="1154"/>
                      </a:cubicBezTo>
                      <a:cubicBezTo>
                        <a:pt x="51" y="1087"/>
                        <a:pt x="1" y="1003"/>
                        <a:pt x="17" y="870"/>
                      </a:cubicBezTo>
                      <a:close/>
                    </a:path>
                  </a:pathLst>
                </a:custGeom>
                <a:solidFill>
                  <a:srgbClr val="1000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" name="Google Shape;2904;p34">
                  <a:extLst>
                    <a:ext uri="{FF2B5EF4-FFF2-40B4-BE49-F238E27FC236}">
                      <a16:creationId xmlns:a16="http://schemas.microsoft.com/office/drawing/2014/main" id="{C3090FE1-776A-87E7-AB10-8747C40B9FB0}"/>
                    </a:ext>
                  </a:extLst>
                </p:cNvPr>
                <p:cNvSpPr/>
                <p:nvPr/>
              </p:nvSpPr>
              <p:spPr>
                <a:xfrm>
                  <a:off x="5520950" y="2612075"/>
                  <a:ext cx="19225" cy="18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9" h="753" extrusionOk="0">
                      <a:moveTo>
                        <a:pt x="17" y="535"/>
                      </a:moveTo>
                      <a:cubicBezTo>
                        <a:pt x="34" y="435"/>
                        <a:pt x="117" y="268"/>
                        <a:pt x="251" y="168"/>
                      </a:cubicBezTo>
                      <a:cubicBezTo>
                        <a:pt x="368" y="68"/>
                        <a:pt x="535" y="1"/>
                        <a:pt x="635" y="17"/>
                      </a:cubicBezTo>
                      <a:cubicBezTo>
                        <a:pt x="735" y="34"/>
                        <a:pt x="769" y="151"/>
                        <a:pt x="685" y="251"/>
                      </a:cubicBezTo>
                      <a:cubicBezTo>
                        <a:pt x="585" y="352"/>
                        <a:pt x="669" y="469"/>
                        <a:pt x="518" y="552"/>
                      </a:cubicBezTo>
                      <a:cubicBezTo>
                        <a:pt x="368" y="636"/>
                        <a:pt x="301" y="753"/>
                        <a:pt x="167" y="703"/>
                      </a:cubicBezTo>
                      <a:cubicBezTo>
                        <a:pt x="34" y="669"/>
                        <a:pt x="0" y="619"/>
                        <a:pt x="17" y="535"/>
                      </a:cubicBezTo>
                      <a:close/>
                    </a:path>
                  </a:pathLst>
                </a:custGeom>
                <a:solidFill>
                  <a:srgbClr val="1000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" name="Google Shape;2905;p34">
                  <a:extLst>
                    <a:ext uri="{FF2B5EF4-FFF2-40B4-BE49-F238E27FC236}">
                      <a16:creationId xmlns:a16="http://schemas.microsoft.com/office/drawing/2014/main" id="{2FF22686-315B-B125-80DA-2D1F0435AFFE}"/>
                    </a:ext>
                  </a:extLst>
                </p:cNvPr>
                <p:cNvSpPr/>
                <p:nvPr/>
              </p:nvSpPr>
              <p:spPr>
                <a:xfrm>
                  <a:off x="5546000" y="2568650"/>
                  <a:ext cx="21750" cy="23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0" h="936" extrusionOk="0">
                      <a:moveTo>
                        <a:pt x="335" y="134"/>
                      </a:moveTo>
                      <a:cubicBezTo>
                        <a:pt x="318" y="150"/>
                        <a:pt x="118" y="351"/>
                        <a:pt x="68" y="635"/>
                      </a:cubicBezTo>
                      <a:cubicBezTo>
                        <a:pt x="1" y="919"/>
                        <a:pt x="318" y="936"/>
                        <a:pt x="519" y="769"/>
                      </a:cubicBezTo>
                      <a:cubicBezTo>
                        <a:pt x="736" y="618"/>
                        <a:pt x="870" y="284"/>
                        <a:pt x="786" y="134"/>
                      </a:cubicBezTo>
                      <a:cubicBezTo>
                        <a:pt x="703" y="0"/>
                        <a:pt x="485" y="0"/>
                        <a:pt x="335" y="134"/>
                      </a:cubicBezTo>
                      <a:close/>
                    </a:path>
                  </a:pathLst>
                </a:custGeom>
                <a:solidFill>
                  <a:srgbClr val="1000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" name="Google Shape;2906;p34">
                  <a:extLst>
                    <a:ext uri="{FF2B5EF4-FFF2-40B4-BE49-F238E27FC236}">
                      <a16:creationId xmlns:a16="http://schemas.microsoft.com/office/drawing/2014/main" id="{5490EC1F-CDE4-6494-F933-868D1F117F10}"/>
                    </a:ext>
                  </a:extLst>
                </p:cNvPr>
                <p:cNvSpPr/>
                <p:nvPr/>
              </p:nvSpPr>
              <p:spPr>
                <a:xfrm>
                  <a:off x="5552275" y="2573225"/>
                  <a:ext cx="18825" cy="2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3" h="837" extrusionOk="0">
                      <a:moveTo>
                        <a:pt x="669" y="18"/>
                      </a:moveTo>
                      <a:cubicBezTo>
                        <a:pt x="669" y="18"/>
                        <a:pt x="619" y="1"/>
                        <a:pt x="635" y="51"/>
                      </a:cubicBezTo>
                      <a:cubicBezTo>
                        <a:pt x="635" y="101"/>
                        <a:pt x="669" y="302"/>
                        <a:pt x="569" y="469"/>
                      </a:cubicBezTo>
                      <a:cubicBezTo>
                        <a:pt x="485" y="619"/>
                        <a:pt x="418" y="586"/>
                        <a:pt x="351" y="652"/>
                      </a:cubicBezTo>
                      <a:cubicBezTo>
                        <a:pt x="285" y="736"/>
                        <a:pt x="201" y="769"/>
                        <a:pt x="101" y="769"/>
                      </a:cubicBezTo>
                      <a:cubicBezTo>
                        <a:pt x="0" y="769"/>
                        <a:pt x="101" y="836"/>
                        <a:pt x="234" y="820"/>
                      </a:cubicBezTo>
                      <a:cubicBezTo>
                        <a:pt x="351" y="820"/>
                        <a:pt x="385" y="686"/>
                        <a:pt x="468" y="686"/>
                      </a:cubicBezTo>
                      <a:cubicBezTo>
                        <a:pt x="569" y="669"/>
                        <a:pt x="635" y="552"/>
                        <a:pt x="652" y="385"/>
                      </a:cubicBezTo>
                      <a:cubicBezTo>
                        <a:pt x="669" y="201"/>
                        <a:pt x="719" y="218"/>
                        <a:pt x="736" y="135"/>
                      </a:cubicBezTo>
                      <a:cubicBezTo>
                        <a:pt x="752" y="34"/>
                        <a:pt x="702" y="18"/>
                        <a:pt x="669" y="18"/>
                      </a:cubicBezTo>
                      <a:close/>
                    </a:path>
                  </a:pathLst>
                </a:custGeom>
                <a:solidFill>
                  <a:srgbClr val="040D0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" name="Google Shape;2907;p34">
                  <a:extLst>
                    <a:ext uri="{FF2B5EF4-FFF2-40B4-BE49-F238E27FC236}">
                      <a16:creationId xmlns:a16="http://schemas.microsoft.com/office/drawing/2014/main" id="{30915874-6263-CD44-84E2-001A766C08A1}"/>
                    </a:ext>
                  </a:extLst>
                </p:cNvPr>
                <p:cNvSpPr/>
                <p:nvPr/>
              </p:nvSpPr>
              <p:spPr>
                <a:xfrm>
                  <a:off x="5580675" y="2619600"/>
                  <a:ext cx="16725" cy="28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9" h="1120" extrusionOk="0">
                      <a:moveTo>
                        <a:pt x="84" y="301"/>
                      </a:moveTo>
                      <a:cubicBezTo>
                        <a:pt x="67" y="318"/>
                        <a:pt x="1" y="585"/>
                        <a:pt x="84" y="853"/>
                      </a:cubicBezTo>
                      <a:cubicBezTo>
                        <a:pt x="184" y="1120"/>
                        <a:pt x="468" y="1003"/>
                        <a:pt x="569" y="769"/>
                      </a:cubicBezTo>
                      <a:cubicBezTo>
                        <a:pt x="669" y="535"/>
                        <a:pt x="619" y="168"/>
                        <a:pt x="485" y="84"/>
                      </a:cubicBezTo>
                      <a:cubicBezTo>
                        <a:pt x="335" y="1"/>
                        <a:pt x="151" y="101"/>
                        <a:pt x="84" y="301"/>
                      </a:cubicBezTo>
                      <a:close/>
                    </a:path>
                  </a:pathLst>
                </a:custGeom>
                <a:solidFill>
                  <a:srgbClr val="1000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" name="Google Shape;2910;p34">
                  <a:extLst>
                    <a:ext uri="{FF2B5EF4-FFF2-40B4-BE49-F238E27FC236}">
                      <a16:creationId xmlns:a16="http://schemas.microsoft.com/office/drawing/2014/main" id="{7EFA5E5F-304E-B1AB-DB6E-55A9CA70CFD5}"/>
                    </a:ext>
                  </a:extLst>
                </p:cNvPr>
                <p:cNvSpPr/>
                <p:nvPr/>
              </p:nvSpPr>
              <p:spPr>
                <a:xfrm>
                  <a:off x="5513425" y="2431200"/>
                  <a:ext cx="61025" cy="6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1" h="2424" extrusionOk="0">
                      <a:moveTo>
                        <a:pt x="970" y="218"/>
                      </a:moveTo>
                      <a:cubicBezTo>
                        <a:pt x="986" y="85"/>
                        <a:pt x="1103" y="1"/>
                        <a:pt x="1220" y="1"/>
                      </a:cubicBezTo>
                      <a:cubicBezTo>
                        <a:pt x="1337" y="1"/>
                        <a:pt x="1454" y="85"/>
                        <a:pt x="1471" y="218"/>
                      </a:cubicBezTo>
                      <a:cubicBezTo>
                        <a:pt x="1521" y="369"/>
                        <a:pt x="1538" y="536"/>
                        <a:pt x="1571" y="703"/>
                      </a:cubicBezTo>
                      <a:cubicBezTo>
                        <a:pt x="1588" y="719"/>
                        <a:pt x="1605" y="803"/>
                        <a:pt x="1621" y="820"/>
                      </a:cubicBezTo>
                      <a:cubicBezTo>
                        <a:pt x="1638" y="836"/>
                        <a:pt x="1722" y="853"/>
                        <a:pt x="1738" y="853"/>
                      </a:cubicBezTo>
                      <a:cubicBezTo>
                        <a:pt x="1905" y="903"/>
                        <a:pt x="2056" y="920"/>
                        <a:pt x="2223" y="953"/>
                      </a:cubicBezTo>
                      <a:cubicBezTo>
                        <a:pt x="2340" y="987"/>
                        <a:pt x="2440" y="1087"/>
                        <a:pt x="2440" y="1221"/>
                      </a:cubicBezTo>
                      <a:cubicBezTo>
                        <a:pt x="2440" y="1338"/>
                        <a:pt x="2340" y="1455"/>
                        <a:pt x="2223" y="1471"/>
                      </a:cubicBezTo>
                      <a:cubicBezTo>
                        <a:pt x="2056" y="1505"/>
                        <a:pt x="1905" y="1538"/>
                        <a:pt x="1738" y="1572"/>
                      </a:cubicBezTo>
                      <a:cubicBezTo>
                        <a:pt x="1722" y="1572"/>
                        <a:pt x="1638" y="1605"/>
                        <a:pt x="1621" y="1622"/>
                      </a:cubicBezTo>
                      <a:cubicBezTo>
                        <a:pt x="1605" y="1622"/>
                        <a:pt x="1588" y="1722"/>
                        <a:pt x="1571" y="1739"/>
                      </a:cubicBezTo>
                      <a:cubicBezTo>
                        <a:pt x="1538" y="1906"/>
                        <a:pt x="1521" y="2056"/>
                        <a:pt x="1471" y="2223"/>
                      </a:cubicBezTo>
                      <a:cubicBezTo>
                        <a:pt x="1454" y="2340"/>
                        <a:pt x="1337" y="2424"/>
                        <a:pt x="1220" y="2424"/>
                      </a:cubicBezTo>
                      <a:cubicBezTo>
                        <a:pt x="1103" y="2424"/>
                        <a:pt x="986" y="2340"/>
                        <a:pt x="970" y="2223"/>
                      </a:cubicBezTo>
                      <a:cubicBezTo>
                        <a:pt x="920" y="2056"/>
                        <a:pt x="903" y="1906"/>
                        <a:pt x="869" y="1739"/>
                      </a:cubicBezTo>
                      <a:cubicBezTo>
                        <a:pt x="853" y="1722"/>
                        <a:pt x="836" y="1622"/>
                        <a:pt x="819" y="1622"/>
                      </a:cubicBezTo>
                      <a:cubicBezTo>
                        <a:pt x="803" y="1605"/>
                        <a:pt x="719" y="1572"/>
                        <a:pt x="702" y="1572"/>
                      </a:cubicBezTo>
                      <a:cubicBezTo>
                        <a:pt x="535" y="1538"/>
                        <a:pt x="385" y="1505"/>
                        <a:pt x="218" y="1471"/>
                      </a:cubicBezTo>
                      <a:cubicBezTo>
                        <a:pt x="101" y="1455"/>
                        <a:pt x="1" y="1338"/>
                        <a:pt x="1" y="1221"/>
                      </a:cubicBezTo>
                      <a:cubicBezTo>
                        <a:pt x="1" y="1087"/>
                        <a:pt x="101" y="987"/>
                        <a:pt x="218" y="953"/>
                      </a:cubicBezTo>
                      <a:cubicBezTo>
                        <a:pt x="385" y="920"/>
                        <a:pt x="535" y="903"/>
                        <a:pt x="702" y="853"/>
                      </a:cubicBezTo>
                      <a:cubicBezTo>
                        <a:pt x="719" y="853"/>
                        <a:pt x="803" y="836"/>
                        <a:pt x="819" y="820"/>
                      </a:cubicBezTo>
                      <a:cubicBezTo>
                        <a:pt x="836" y="803"/>
                        <a:pt x="853" y="719"/>
                        <a:pt x="869" y="703"/>
                      </a:cubicBezTo>
                      <a:cubicBezTo>
                        <a:pt x="903" y="536"/>
                        <a:pt x="920" y="369"/>
                        <a:pt x="970" y="218"/>
                      </a:cubicBezTo>
                      <a:close/>
                    </a:path>
                  </a:pathLst>
                </a:custGeom>
                <a:solidFill>
                  <a:srgbClr val="040D0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" name="Google Shape;2911;p34">
                  <a:extLst>
                    <a:ext uri="{FF2B5EF4-FFF2-40B4-BE49-F238E27FC236}">
                      <a16:creationId xmlns:a16="http://schemas.microsoft.com/office/drawing/2014/main" id="{E4DC32DA-764C-93EA-2A17-7091415123BB}"/>
                    </a:ext>
                  </a:extLst>
                </p:cNvPr>
                <p:cNvSpPr/>
                <p:nvPr/>
              </p:nvSpPr>
              <p:spPr>
                <a:xfrm>
                  <a:off x="5520525" y="2434550"/>
                  <a:ext cx="50150" cy="50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6" h="2006" extrusionOk="0">
                      <a:moveTo>
                        <a:pt x="953" y="51"/>
                      </a:moveTo>
                      <a:cubicBezTo>
                        <a:pt x="953" y="17"/>
                        <a:pt x="970" y="1"/>
                        <a:pt x="1003" y="1"/>
                      </a:cubicBezTo>
                      <a:cubicBezTo>
                        <a:pt x="1037" y="1"/>
                        <a:pt x="1053" y="17"/>
                        <a:pt x="1053" y="51"/>
                      </a:cubicBezTo>
                      <a:cubicBezTo>
                        <a:pt x="1254" y="920"/>
                        <a:pt x="1087" y="753"/>
                        <a:pt x="1956" y="953"/>
                      </a:cubicBezTo>
                      <a:cubicBezTo>
                        <a:pt x="1989" y="953"/>
                        <a:pt x="2006" y="986"/>
                        <a:pt x="2006" y="1003"/>
                      </a:cubicBezTo>
                      <a:cubicBezTo>
                        <a:pt x="2006" y="1037"/>
                        <a:pt x="1989" y="1053"/>
                        <a:pt x="1956" y="1053"/>
                      </a:cubicBezTo>
                      <a:cubicBezTo>
                        <a:pt x="1087" y="1254"/>
                        <a:pt x="1254" y="1087"/>
                        <a:pt x="1053" y="1972"/>
                      </a:cubicBezTo>
                      <a:cubicBezTo>
                        <a:pt x="1053" y="1989"/>
                        <a:pt x="1037" y="2006"/>
                        <a:pt x="1003" y="2006"/>
                      </a:cubicBezTo>
                      <a:cubicBezTo>
                        <a:pt x="970" y="2006"/>
                        <a:pt x="953" y="1989"/>
                        <a:pt x="953" y="1972"/>
                      </a:cubicBezTo>
                      <a:cubicBezTo>
                        <a:pt x="752" y="1087"/>
                        <a:pt x="920" y="1254"/>
                        <a:pt x="51" y="1053"/>
                      </a:cubicBezTo>
                      <a:cubicBezTo>
                        <a:pt x="17" y="1053"/>
                        <a:pt x="1" y="1037"/>
                        <a:pt x="1" y="1003"/>
                      </a:cubicBezTo>
                      <a:cubicBezTo>
                        <a:pt x="1" y="986"/>
                        <a:pt x="17" y="953"/>
                        <a:pt x="51" y="953"/>
                      </a:cubicBezTo>
                      <a:cubicBezTo>
                        <a:pt x="920" y="753"/>
                        <a:pt x="752" y="920"/>
                        <a:pt x="953" y="51"/>
                      </a:cubicBezTo>
                      <a:close/>
                    </a:path>
                  </a:pathLst>
                </a:custGeom>
                <a:solidFill>
                  <a:srgbClr val="FDC5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" name="Google Shape;2912;p34">
                  <a:extLst>
                    <a:ext uri="{FF2B5EF4-FFF2-40B4-BE49-F238E27FC236}">
                      <a16:creationId xmlns:a16="http://schemas.microsoft.com/office/drawing/2014/main" id="{EC572684-73EF-A4EF-0D7D-3F51A16E0185}"/>
                    </a:ext>
                  </a:extLst>
                </p:cNvPr>
                <p:cNvSpPr/>
                <p:nvPr/>
              </p:nvSpPr>
              <p:spPr>
                <a:xfrm>
                  <a:off x="5500475" y="2471725"/>
                  <a:ext cx="26750" cy="26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0" h="1071" extrusionOk="0">
                      <a:moveTo>
                        <a:pt x="502" y="17"/>
                      </a:moveTo>
                      <a:cubicBezTo>
                        <a:pt x="502" y="1"/>
                        <a:pt x="519" y="1"/>
                        <a:pt x="535" y="1"/>
                      </a:cubicBezTo>
                      <a:cubicBezTo>
                        <a:pt x="552" y="1"/>
                        <a:pt x="552" y="1"/>
                        <a:pt x="569" y="17"/>
                      </a:cubicBezTo>
                      <a:cubicBezTo>
                        <a:pt x="669" y="485"/>
                        <a:pt x="569" y="402"/>
                        <a:pt x="1053" y="502"/>
                      </a:cubicBezTo>
                      <a:cubicBezTo>
                        <a:pt x="1053" y="502"/>
                        <a:pt x="1070" y="519"/>
                        <a:pt x="1070" y="535"/>
                      </a:cubicBezTo>
                      <a:cubicBezTo>
                        <a:pt x="1070" y="552"/>
                        <a:pt x="1053" y="569"/>
                        <a:pt x="1053" y="569"/>
                      </a:cubicBezTo>
                      <a:cubicBezTo>
                        <a:pt x="569" y="669"/>
                        <a:pt x="669" y="585"/>
                        <a:pt x="569" y="1053"/>
                      </a:cubicBezTo>
                      <a:cubicBezTo>
                        <a:pt x="552" y="1053"/>
                        <a:pt x="552" y="1070"/>
                        <a:pt x="535" y="1070"/>
                      </a:cubicBezTo>
                      <a:cubicBezTo>
                        <a:pt x="519" y="1070"/>
                        <a:pt x="502" y="1070"/>
                        <a:pt x="502" y="1053"/>
                      </a:cubicBezTo>
                      <a:cubicBezTo>
                        <a:pt x="402" y="585"/>
                        <a:pt x="485" y="669"/>
                        <a:pt x="17" y="569"/>
                      </a:cubicBezTo>
                      <a:cubicBezTo>
                        <a:pt x="1" y="569"/>
                        <a:pt x="1" y="552"/>
                        <a:pt x="1" y="535"/>
                      </a:cubicBezTo>
                      <a:cubicBezTo>
                        <a:pt x="1" y="519"/>
                        <a:pt x="1" y="502"/>
                        <a:pt x="17" y="502"/>
                      </a:cubicBezTo>
                      <a:cubicBezTo>
                        <a:pt x="485" y="402"/>
                        <a:pt x="402" y="485"/>
                        <a:pt x="502" y="17"/>
                      </a:cubicBezTo>
                      <a:close/>
                    </a:path>
                  </a:pathLst>
                </a:custGeom>
                <a:solidFill>
                  <a:srgbClr val="040D0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pic>
            <p:nvPicPr>
              <p:cNvPr id="32" name="Picture 8">
                <a:extLst>
                  <a:ext uri="{FF2B5EF4-FFF2-40B4-BE49-F238E27FC236}">
                    <a16:creationId xmlns:a16="http://schemas.microsoft.com/office/drawing/2014/main" id="{CD1B933A-9E50-F80C-530F-E9028F784DF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025" t="17606" r="30048" b="34455"/>
              <a:stretch/>
            </p:blipFill>
            <p:spPr bwMode="auto">
              <a:xfrm rot="19749942">
                <a:off x="5501939" y="1365745"/>
                <a:ext cx="1249340" cy="150006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3" name="Google Shape;2909;p34">
                <a:extLst>
                  <a:ext uri="{FF2B5EF4-FFF2-40B4-BE49-F238E27FC236}">
                    <a16:creationId xmlns:a16="http://schemas.microsoft.com/office/drawing/2014/main" id="{4EAED1BD-7C58-F830-F00C-F86BE5D9214D}"/>
                  </a:ext>
                </a:extLst>
              </p:cNvPr>
              <p:cNvSpPr/>
              <p:nvPr/>
            </p:nvSpPr>
            <p:spPr>
              <a:xfrm rot="20640075">
                <a:off x="5071584" y="1893344"/>
                <a:ext cx="2340741" cy="797433"/>
              </a:xfrm>
              <a:custGeom>
                <a:avLst/>
                <a:gdLst/>
                <a:ahLst/>
                <a:cxnLst/>
                <a:rect l="l" t="t" r="r" b="b"/>
                <a:pathLst>
                  <a:path w="19082" h="6501" extrusionOk="0">
                    <a:moveTo>
                      <a:pt x="15556" y="301"/>
                    </a:moveTo>
                    <a:cubicBezTo>
                      <a:pt x="17477" y="1"/>
                      <a:pt x="18747" y="17"/>
                      <a:pt x="18864" y="385"/>
                    </a:cubicBezTo>
                    <a:cubicBezTo>
                      <a:pt x="19082" y="1120"/>
                      <a:pt x="15055" y="2908"/>
                      <a:pt x="9892" y="4395"/>
                    </a:cubicBezTo>
                    <a:cubicBezTo>
                      <a:pt x="4712" y="5882"/>
                      <a:pt x="334" y="6500"/>
                      <a:pt x="117" y="5782"/>
                    </a:cubicBezTo>
                    <a:cubicBezTo>
                      <a:pt x="0" y="5364"/>
                      <a:pt x="1253" y="4612"/>
                      <a:pt x="3309" y="3760"/>
                    </a:cubicBezTo>
                    <a:cubicBezTo>
                      <a:pt x="3309" y="3777"/>
                      <a:pt x="3309" y="3793"/>
                      <a:pt x="3325" y="3827"/>
                    </a:cubicBezTo>
                    <a:cubicBezTo>
                      <a:pt x="1905" y="4445"/>
                      <a:pt x="1086" y="4996"/>
                      <a:pt x="1187" y="5314"/>
                    </a:cubicBezTo>
                    <a:cubicBezTo>
                      <a:pt x="1370" y="5949"/>
                      <a:pt x="5247" y="5414"/>
                      <a:pt x="9808" y="4094"/>
                    </a:cubicBezTo>
                    <a:cubicBezTo>
                      <a:pt x="14386" y="2774"/>
                      <a:pt x="17929" y="1204"/>
                      <a:pt x="17728" y="552"/>
                    </a:cubicBezTo>
                    <a:cubicBezTo>
                      <a:pt x="17645" y="268"/>
                      <a:pt x="16843" y="218"/>
                      <a:pt x="15573" y="368"/>
                    </a:cubicBezTo>
                    <a:cubicBezTo>
                      <a:pt x="15573" y="351"/>
                      <a:pt x="15556" y="318"/>
                      <a:pt x="15556" y="301"/>
                    </a:cubicBez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86575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B7DD8E5-DD6F-985C-F18E-858A5B54FF4A}"/>
              </a:ext>
            </a:extLst>
          </p:cNvPr>
          <p:cNvSpPr txBox="1"/>
          <p:nvPr/>
        </p:nvSpPr>
        <p:spPr>
          <a:xfrm>
            <a:off x="428365" y="322904"/>
            <a:ext cx="61350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>
                <a:solidFill>
                  <a:srgbClr val="240046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Paleta de Cores | </a:t>
            </a:r>
            <a:r>
              <a:rPr lang="pt-BR" sz="2400" dirty="0">
                <a:solidFill>
                  <a:srgbClr val="240046"/>
                </a:solidFill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Colorindo materiais</a:t>
            </a:r>
            <a:endParaRPr lang="en-US" sz="3200" dirty="0">
              <a:solidFill>
                <a:srgbClr val="240046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D0DF4C5-879C-22E2-BA93-8F43C1E833C3}"/>
              </a:ext>
            </a:extLst>
          </p:cNvPr>
          <p:cNvCxnSpPr/>
          <p:nvPr/>
        </p:nvCxnSpPr>
        <p:spPr>
          <a:xfrm>
            <a:off x="520700" y="907679"/>
            <a:ext cx="6042678" cy="0"/>
          </a:xfrm>
          <a:prstGeom prst="line">
            <a:avLst/>
          </a:prstGeom>
          <a:ln w="38100">
            <a:solidFill>
              <a:srgbClr val="1000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A769DC6D-B934-D554-BA53-6ADF0D8D7946}"/>
              </a:ext>
            </a:extLst>
          </p:cNvPr>
          <p:cNvSpPr txBox="1"/>
          <p:nvPr/>
        </p:nvSpPr>
        <p:spPr>
          <a:xfrm>
            <a:off x="3589300" y="5810247"/>
            <a:ext cx="48035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  <a:hlinkClick r:id="rId2"/>
              </a:rPr>
              <a:t>clique para </a:t>
            </a:r>
            <a:r>
              <a:rPr lang="en-US" dirty="0" err="1">
                <a:latin typeface="Segoe UI Light" panose="020B0502040204020203" pitchFamily="34" charset="0"/>
                <a:cs typeface="Segoe UI Light" panose="020B0502040204020203" pitchFamily="34" charset="0"/>
                <a:hlinkClick r:id="rId2"/>
              </a:rPr>
              <a:t>acessar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  <a:hlinkClick r:id="rId2"/>
              </a:rPr>
              <a:t> a paleta </a:t>
            </a:r>
            <a:r>
              <a:rPr lang="en-US" dirty="0" err="1">
                <a:latin typeface="Segoe UI Light" panose="020B0502040204020203" pitchFamily="34" charset="0"/>
                <a:cs typeface="Segoe UI Light" panose="020B0502040204020203" pitchFamily="34" charset="0"/>
                <a:hlinkClick r:id="rId2"/>
              </a:rPr>
              <a:t>em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  <a:hlinkClick r:id="rId2"/>
              </a:rPr>
              <a:t> coolors.co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B365F0CC-8C06-78E7-517F-80B19FC908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39" y="1707650"/>
            <a:ext cx="12103722" cy="2044805"/>
          </a:xfrm>
          <a:prstGeom prst="rect">
            <a:avLst/>
          </a:prstGeom>
        </p:spPr>
      </p:pic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90BD5E2E-5E12-C8B0-D827-BE5A7706BCEC}"/>
              </a:ext>
            </a:extLst>
          </p:cNvPr>
          <p:cNvSpPr/>
          <p:nvPr/>
        </p:nvSpPr>
        <p:spPr>
          <a:xfrm>
            <a:off x="2273300" y="4908197"/>
            <a:ext cx="952500" cy="419100"/>
          </a:xfrm>
          <a:prstGeom prst="roundRect">
            <a:avLst>
              <a:gd name="adj" fmla="val 50000"/>
            </a:avLst>
          </a:prstGeom>
          <a:solidFill>
            <a:srgbClr val="4E14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latin typeface="Segoe UI Light" panose="020B0502040204020203" pitchFamily="34" charset="0"/>
                <a:cs typeface="Segoe UI Light" panose="020B0502040204020203" pitchFamily="34" charset="0"/>
              </a:rPr>
              <a:t>Glue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FCAF537B-6A51-4A53-2C77-621BC2A0F38C}"/>
              </a:ext>
            </a:extLst>
          </p:cNvPr>
          <p:cNvSpPr/>
          <p:nvPr/>
        </p:nvSpPr>
        <p:spPr>
          <a:xfrm>
            <a:off x="5038558" y="4908197"/>
            <a:ext cx="952500" cy="419100"/>
          </a:xfrm>
          <a:prstGeom prst="roundRect">
            <a:avLst>
              <a:gd name="adj" fmla="val 50000"/>
            </a:avLst>
          </a:prstGeom>
          <a:solidFill>
            <a:srgbClr val="4E14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latin typeface="Segoe UI Light" panose="020B0502040204020203" pitchFamily="34" charset="0"/>
                <a:cs typeface="Segoe UI Light" panose="020B0502040204020203" pitchFamily="34" charset="0"/>
              </a:rPr>
              <a:t>Moon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B4663654-E6CA-FDA8-D418-9E20F6BF811E}"/>
              </a:ext>
            </a:extLst>
          </p:cNvPr>
          <p:cNvSpPr/>
          <p:nvPr/>
        </p:nvSpPr>
        <p:spPr>
          <a:xfrm>
            <a:off x="6202308" y="4908197"/>
            <a:ext cx="952500" cy="419100"/>
          </a:xfrm>
          <a:prstGeom prst="roundRect">
            <a:avLst>
              <a:gd name="adj" fmla="val 50000"/>
            </a:avLst>
          </a:prstGeom>
          <a:solidFill>
            <a:srgbClr val="4E14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latin typeface="Segoe UI Light" panose="020B0502040204020203" pitchFamily="34" charset="0"/>
                <a:cs typeface="Segoe UI Light" panose="020B0502040204020203" pitchFamily="34" charset="0"/>
              </a:rPr>
              <a:t>Galaxy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9060D321-CCF1-141F-ED6B-FF482A354F3F}"/>
              </a:ext>
            </a:extLst>
          </p:cNvPr>
          <p:cNvSpPr/>
          <p:nvPr/>
        </p:nvSpPr>
        <p:spPr>
          <a:xfrm>
            <a:off x="8967567" y="4908197"/>
            <a:ext cx="952500" cy="419100"/>
          </a:xfrm>
          <a:prstGeom prst="roundRect">
            <a:avLst>
              <a:gd name="adj" fmla="val 50000"/>
            </a:avLst>
          </a:prstGeom>
          <a:solidFill>
            <a:srgbClr val="4E14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latin typeface="Segoe UI Light" panose="020B0502040204020203" pitchFamily="34" charset="0"/>
                <a:cs typeface="Segoe UI Light" panose="020B0502040204020203" pitchFamily="34" charset="0"/>
              </a:rPr>
              <a:t>Magic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30762304-9D68-36CA-C97E-B25F84222882}"/>
              </a:ext>
            </a:extLst>
          </p:cNvPr>
          <p:cNvSpPr/>
          <p:nvPr/>
        </p:nvSpPr>
        <p:spPr>
          <a:xfrm>
            <a:off x="3437050" y="4908197"/>
            <a:ext cx="1390258" cy="419100"/>
          </a:xfrm>
          <a:prstGeom prst="roundRect">
            <a:avLst>
              <a:gd name="adj" fmla="val 50000"/>
            </a:avLst>
          </a:prstGeom>
          <a:solidFill>
            <a:srgbClr val="4E14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latin typeface="Segoe UI Light" panose="020B0502040204020203" pitchFamily="34" charset="0"/>
                <a:cs typeface="Segoe UI Light" panose="020B0502040204020203" pitchFamily="34" charset="0"/>
              </a:rPr>
              <a:t>Terraform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430870B4-85FD-E8AC-B186-B3E19E343047}"/>
              </a:ext>
            </a:extLst>
          </p:cNvPr>
          <p:cNvSpPr/>
          <p:nvPr/>
        </p:nvSpPr>
        <p:spPr>
          <a:xfrm>
            <a:off x="7366058" y="4908197"/>
            <a:ext cx="1390258" cy="419100"/>
          </a:xfrm>
          <a:prstGeom prst="roundRect">
            <a:avLst>
              <a:gd name="adj" fmla="val 50000"/>
            </a:avLst>
          </a:prstGeom>
          <a:solidFill>
            <a:srgbClr val="4E14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latin typeface="Segoe UI Light" panose="020B0502040204020203" pitchFamily="34" charset="0"/>
                <a:cs typeface="Segoe UI Light" panose="020B0502040204020203" pitchFamily="34" charset="0"/>
              </a:rPr>
              <a:t>Universe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09557E6-B203-796A-5EE6-5C225E21E3D1}"/>
              </a:ext>
            </a:extLst>
          </p:cNvPr>
          <p:cNvSpPr txBox="1"/>
          <p:nvPr/>
        </p:nvSpPr>
        <p:spPr>
          <a:xfrm>
            <a:off x="4057180" y="4285173"/>
            <a:ext cx="38588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dirty="0">
                <a:latin typeface="Segoe UI Light" panose="020B0502040204020203" pitchFamily="34" charset="0"/>
                <a:cs typeface="Segoe UI Light" panose="020B0502040204020203" pitchFamily="34" charset="0"/>
              </a:rPr>
              <a:t>P</a:t>
            </a:r>
            <a:r>
              <a:rPr lang="en-US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alavras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 para </a:t>
            </a:r>
            <a:r>
              <a:rPr lang="en-US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lembrar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/</a:t>
            </a:r>
            <a:r>
              <a:rPr lang="en-US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inspirar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27267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nature, night sky&#10;&#10;Description automatically generated">
            <a:extLst>
              <a:ext uri="{FF2B5EF4-FFF2-40B4-BE49-F238E27FC236}">
                <a16:creationId xmlns:a16="http://schemas.microsoft.com/office/drawing/2014/main" id="{4D743DDC-27B1-A7FC-550D-454DA2FA91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74" name="Group 1073">
            <a:extLst>
              <a:ext uri="{FF2B5EF4-FFF2-40B4-BE49-F238E27FC236}">
                <a16:creationId xmlns:a16="http://schemas.microsoft.com/office/drawing/2014/main" id="{F9A535B7-E3D9-9FCF-56BA-3FDCF32E27AC}"/>
              </a:ext>
            </a:extLst>
          </p:cNvPr>
          <p:cNvGrpSpPr/>
          <p:nvPr/>
        </p:nvGrpSpPr>
        <p:grpSpPr>
          <a:xfrm>
            <a:off x="4948149" y="1956841"/>
            <a:ext cx="2295701" cy="2944317"/>
            <a:chOff x="4948149" y="1956841"/>
            <a:chExt cx="2295701" cy="2944317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DA554A9B-82C0-84B1-0323-7156E8F1B52A}"/>
                </a:ext>
              </a:extLst>
            </p:cNvPr>
            <p:cNvSpPr txBox="1"/>
            <p:nvPr/>
          </p:nvSpPr>
          <p:spPr>
            <a:xfrm>
              <a:off x="5140065" y="3980504"/>
              <a:ext cx="205056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3200" dirty="0">
                  <a:solidFill>
                    <a:schemeClr val="bg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terraglue</a:t>
              </a:r>
              <a:endParaRPr lang="en-US" sz="32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1DB22E9C-9C85-BA92-270F-78CD1C6A4CAE}"/>
                </a:ext>
              </a:extLst>
            </p:cNvPr>
            <p:cNvSpPr txBox="1"/>
            <p:nvPr/>
          </p:nvSpPr>
          <p:spPr>
            <a:xfrm>
              <a:off x="4993850" y="4531826"/>
              <a:ext cx="2250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i="1" dirty="0">
                  <a:solidFill>
                    <a:schemeClr val="bg1"/>
                  </a:solidFill>
                  <a:latin typeface="Segoe UI Light" panose="020B0502040204020203" pitchFamily="34" charset="0"/>
                  <a:ea typeface="Segoe UI Black" panose="020B0A02040204020203" pitchFamily="34" charset="0"/>
                  <a:cs typeface="Segoe UI Light" panose="020B0502040204020203" pitchFamily="34" charset="0"/>
                </a:rPr>
                <a:t>by Thiago Panini</a:t>
              </a:r>
              <a:endParaRPr lang="en-US" i="1" dirty="0">
                <a:solidFill>
                  <a:schemeClr val="bg1"/>
                </a:solidFill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54" name="Google Shape;35601;p55">
              <a:extLst>
                <a:ext uri="{FF2B5EF4-FFF2-40B4-BE49-F238E27FC236}">
                  <a16:creationId xmlns:a16="http://schemas.microsoft.com/office/drawing/2014/main" id="{28CF6D60-3F0C-427F-5683-7EDE440810CF}"/>
                </a:ext>
              </a:extLst>
            </p:cNvPr>
            <p:cNvSpPr/>
            <p:nvPr/>
          </p:nvSpPr>
          <p:spPr>
            <a:xfrm>
              <a:off x="5266038" y="2064758"/>
              <a:ext cx="1798616" cy="1798616"/>
            </a:xfrm>
            <a:custGeom>
              <a:avLst/>
              <a:gdLst/>
              <a:ahLst/>
              <a:cxnLst/>
              <a:rect l="l" t="t" r="r" b="b"/>
              <a:pathLst>
                <a:path w="69728" h="86628" extrusionOk="0">
                  <a:moveTo>
                    <a:pt x="62463" y="86628"/>
                  </a:moveTo>
                  <a:lnTo>
                    <a:pt x="7234" y="86628"/>
                  </a:lnTo>
                  <a:cubicBezTo>
                    <a:pt x="3253" y="86628"/>
                    <a:pt x="0" y="83406"/>
                    <a:pt x="0" y="79424"/>
                  </a:cubicBezTo>
                  <a:lnTo>
                    <a:pt x="0" y="7235"/>
                  </a:lnTo>
                  <a:cubicBezTo>
                    <a:pt x="0" y="3222"/>
                    <a:pt x="3253" y="0"/>
                    <a:pt x="7234" y="0"/>
                  </a:cubicBezTo>
                  <a:lnTo>
                    <a:pt x="62524" y="0"/>
                  </a:lnTo>
                  <a:cubicBezTo>
                    <a:pt x="66506" y="0"/>
                    <a:pt x="69728" y="3222"/>
                    <a:pt x="69728" y="7235"/>
                  </a:cubicBezTo>
                  <a:lnTo>
                    <a:pt x="69728" y="79424"/>
                  </a:lnTo>
                  <a:cubicBezTo>
                    <a:pt x="69698" y="83406"/>
                    <a:pt x="66476" y="86628"/>
                    <a:pt x="62463" y="86628"/>
                  </a:cubicBezTo>
                  <a:close/>
                </a:path>
              </a:pathLst>
            </a:custGeom>
            <a:solidFill>
              <a:srgbClr val="1000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5" name="Google Shape;35635;p55">
              <a:extLst>
                <a:ext uri="{FF2B5EF4-FFF2-40B4-BE49-F238E27FC236}">
                  <a16:creationId xmlns:a16="http://schemas.microsoft.com/office/drawing/2014/main" id="{8DEA2B89-DE47-EF3F-8BF8-8F87D503C942}"/>
                </a:ext>
              </a:extLst>
            </p:cNvPr>
            <p:cNvSpPr/>
            <p:nvPr/>
          </p:nvSpPr>
          <p:spPr>
            <a:xfrm>
              <a:off x="5158121" y="1956841"/>
              <a:ext cx="2014450" cy="2014450"/>
            </a:xfrm>
            <a:custGeom>
              <a:avLst/>
              <a:gdLst/>
              <a:ahLst/>
              <a:cxnLst/>
              <a:rect l="l" t="t" r="r" b="b"/>
              <a:pathLst>
                <a:path w="85869" h="106690" fill="none" extrusionOk="0">
                  <a:moveTo>
                    <a:pt x="76993" y="106689"/>
                  </a:moveTo>
                  <a:lnTo>
                    <a:pt x="8876" y="106689"/>
                  </a:lnTo>
                  <a:cubicBezTo>
                    <a:pt x="3983" y="106689"/>
                    <a:pt x="1" y="102708"/>
                    <a:pt x="1" y="97814"/>
                  </a:cubicBezTo>
                  <a:lnTo>
                    <a:pt x="1" y="8907"/>
                  </a:lnTo>
                  <a:cubicBezTo>
                    <a:pt x="1" y="3983"/>
                    <a:pt x="3983" y="1"/>
                    <a:pt x="8876" y="1"/>
                  </a:cubicBezTo>
                  <a:lnTo>
                    <a:pt x="76993" y="1"/>
                  </a:lnTo>
                  <a:cubicBezTo>
                    <a:pt x="81887" y="1"/>
                    <a:pt x="85869" y="3983"/>
                    <a:pt x="85869" y="8907"/>
                  </a:cubicBezTo>
                  <a:lnTo>
                    <a:pt x="85869" y="97814"/>
                  </a:lnTo>
                  <a:cubicBezTo>
                    <a:pt x="85869" y="102738"/>
                    <a:pt x="81887" y="106689"/>
                    <a:pt x="76993" y="106689"/>
                  </a:cubicBezTo>
                  <a:close/>
                </a:path>
              </a:pathLst>
            </a:custGeom>
            <a:solidFill>
              <a:srgbClr val="4E148C"/>
            </a:solidFill>
            <a:ln w="39525" cap="flat" cmpd="sng">
              <a:solidFill>
                <a:schemeClr val="bg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6" name="Google Shape;35636;p55">
              <a:extLst>
                <a:ext uri="{FF2B5EF4-FFF2-40B4-BE49-F238E27FC236}">
                  <a16:creationId xmlns:a16="http://schemas.microsoft.com/office/drawing/2014/main" id="{5D95730A-01FB-B207-27E4-F6E8288C1A9B}"/>
                </a:ext>
              </a:extLst>
            </p:cNvPr>
            <p:cNvSpPr/>
            <p:nvPr/>
          </p:nvSpPr>
          <p:spPr>
            <a:xfrm>
              <a:off x="5222871" y="2021591"/>
              <a:ext cx="1884950" cy="1884950"/>
            </a:xfrm>
            <a:custGeom>
              <a:avLst/>
              <a:gdLst/>
              <a:ahLst/>
              <a:cxnLst/>
              <a:rect l="l" t="t" r="r" b="b"/>
              <a:pathLst>
                <a:path w="79425" h="98665" fill="none" extrusionOk="0">
                  <a:moveTo>
                    <a:pt x="71218" y="98665"/>
                  </a:moveTo>
                  <a:lnTo>
                    <a:pt x="8208" y="98665"/>
                  </a:lnTo>
                  <a:cubicBezTo>
                    <a:pt x="3648" y="98665"/>
                    <a:pt x="1" y="94987"/>
                    <a:pt x="1" y="90458"/>
                  </a:cubicBezTo>
                  <a:lnTo>
                    <a:pt x="1" y="8207"/>
                  </a:lnTo>
                  <a:cubicBezTo>
                    <a:pt x="1" y="3648"/>
                    <a:pt x="3709" y="1"/>
                    <a:pt x="8208" y="1"/>
                  </a:cubicBezTo>
                  <a:lnTo>
                    <a:pt x="71188" y="1"/>
                  </a:lnTo>
                  <a:cubicBezTo>
                    <a:pt x="75747" y="1"/>
                    <a:pt x="79394" y="3678"/>
                    <a:pt x="79394" y="8207"/>
                  </a:cubicBezTo>
                  <a:lnTo>
                    <a:pt x="79394" y="90458"/>
                  </a:lnTo>
                  <a:cubicBezTo>
                    <a:pt x="79425" y="94987"/>
                    <a:pt x="75747" y="98665"/>
                    <a:pt x="71218" y="98665"/>
                  </a:cubicBezTo>
                  <a:close/>
                </a:path>
              </a:pathLst>
            </a:custGeom>
            <a:noFill/>
            <a:ln w="9875" cap="flat" cmpd="sng">
              <a:solidFill>
                <a:srgbClr val="FDC500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7" name="Google Shape;35637;p55">
              <a:extLst>
                <a:ext uri="{FF2B5EF4-FFF2-40B4-BE49-F238E27FC236}">
                  <a16:creationId xmlns:a16="http://schemas.microsoft.com/office/drawing/2014/main" id="{ED503A19-C98B-4A5A-7570-2B5652C019F7}"/>
                </a:ext>
              </a:extLst>
            </p:cNvPr>
            <p:cNvSpPr/>
            <p:nvPr/>
          </p:nvSpPr>
          <p:spPr>
            <a:xfrm>
              <a:off x="4948149" y="2769538"/>
              <a:ext cx="91403" cy="27933"/>
            </a:xfrm>
            <a:custGeom>
              <a:avLst/>
              <a:gdLst/>
              <a:ahLst/>
              <a:cxnLst/>
              <a:rect l="l" t="t" r="r" b="b"/>
              <a:pathLst>
                <a:path w="3983" h="1217" extrusionOk="0">
                  <a:moveTo>
                    <a:pt x="1" y="1"/>
                  </a:moveTo>
                  <a:lnTo>
                    <a:pt x="1" y="1217"/>
                  </a:lnTo>
                  <a:lnTo>
                    <a:pt x="3983" y="1217"/>
                  </a:lnTo>
                  <a:lnTo>
                    <a:pt x="3983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8" name="Google Shape;35638;p55">
              <a:extLst>
                <a:ext uri="{FF2B5EF4-FFF2-40B4-BE49-F238E27FC236}">
                  <a16:creationId xmlns:a16="http://schemas.microsoft.com/office/drawing/2014/main" id="{25E5F04F-1C51-DCDF-DC6B-DDB3E2EF5B70}"/>
                </a:ext>
              </a:extLst>
            </p:cNvPr>
            <p:cNvSpPr/>
            <p:nvPr/>
          </p:nvSpPr>
          <p:spPr>
            <a:xfrm>
              <a:off x="4948149" y="2710257"/>
              <a:ext cx="91403" cy="27910"/>
            </a:xfrm>
            <a:custGeom>
              <a:avLst/>
              <a:gdLst/>
              <a:ahLst/>
              <a:cxnLst/>
              <a:rect l="l" t="t" r="r" b="b"/>
              <a:pathLst>
                <a:path w="3983" h="1216" extrusionOk="0">
                  <a:moveTo>
                    <a:pt x="1" y="0"/>
                  </a:moveTo>
                  <a:lnTo>
                    <a:pt x="1" y="1216"/>
                  </a:lnTo>
                  <a:lnTo>
                    <a:pt x="3983" y="1216"/>
                  </a:lnTo>
                  <a:lnTo>
                    <a:pt x="3983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9" name="Google Shape;35639;p55">
              <a:extLst>
                <a:ext uri="{FF2B5EF4-FFF2-40B4-BE49-F238E27FC236}">
                  <a16:creationId xmlns:a16="http://schemas.microsoft.com/office/drawing/2014/main" id="{EBF8137A-0E90-14AD-76E7-A60E03CBC2BF}"/>
                </a:ext>
              </a:extLst>
            </p:cNvPr>
            <p:cNvSpPr/>
            <p:nvPr/>
          </p:nvSpPr>
          <p:spPr>
            <a:xfrm>
              <a:off x="4948149" y="2828842"/>
              <a:ext cx="91403" cy="27933"/>
            </a:xfrm>
            <a:custGeom>
              <a:avLst/>
              <a:gdLst/>
              <a:ahLst/>
              <a:cxnLst/>
              <a:rect l="l" t="t" r="r" b="b"/>
              <a:pathLst>
                <a:path w="3983" h="1217" extrusionOk="0">
                  <a:moveTo>
                    <a:pt x="1" y="0"/>
                  </a:moveTo>
                  <a:lnTo>
                    <a:pt x="1" y="1216"/>
                  </a:lnTo>
                  <a:lnTo>
                    <a:pt x="3983" y="1216"/>
                  </a:lnTo>
                  <a:lnTo>
                    <a:pt x="3983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0" name="Google Shape;35640;p55">
              <a:extLst>
                <a:ext uri="{FF2B5EF4-FFF2-40B4-BE49-F238E27FC236}">
                  <a16:creationId xmlns:a16="http://schemas.microsoft.com/office/drawing/2014/main" id="{F8F0D05E-013E-DD1B-6CE2-76B29A30B4BA}"/>
                </a:ext>
              </a:extLst>
            </p:cNvPr>
            <p:cNvSpPr/>
            <p:nvPr/>
          </p:nvSpPr>
          <p:spPr>
            <a:xfrm>
              <a:off x="4948149" y="2888146"/>
              <a:ext cx="91403" cy="27910"/>
            </a:xfrm>
            <a:custGeom>
              <a:avLst/>
              <a:gdLst/>
              <a:ahLst/>
              <a:cxnLst/>
              <a:rect l="l" t="t" r="r" b="b"/>
              <a:pathLst>
                <a:path w="3983" h="1216" extrusionOk="0">
                  <a:moveTo>
                    <a:pt x="1" y="0"/>
                  </a:moveTo>
                  <a:lnTo>
                    <a:pt x="1" y="1216"/>
                  </a:lnTo>
                  <a:lnTo>
                    <a:pt x="3983" y="1216"/>
                  </a:lnTo>
                  <a:lnTo>
                    <a:pt x="3983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1" name="Google Shape;35641;p55">
              <a:extLst>
                <a:ext uri="{FF2B5EF4-FFF2-40B4-BE49-F238E27FC236}">
                  <a16:creationId xmlns:a16="http://schemas.microsoft.com/office/drawing/2014/main" id="{CFA0B1F6-051E-5666-49CB-75E5E306A409}"/>
                </a:ext>
              </a:extLst>
            </p:cNvPr>
            <p:cNvSpPr/>
            <p:nvPr/>
          </p:nvSpPr>
          <p:spPr>
            <a:xfrm>
              <a:off x="4948149" y="2947427"/>
              <a:ext cx="91403" cy="27933"/>
            </a:xfrm>
            <a:custGeom>
              <a:avLst/>
              <a:gdLst/>
              <a:ahLst/>
              <a:cxnLst/>
              <a:rect l="l" t="t" r="r" b="b"/>
              <a:pathLst>
                <a:path w="3983" h="1217" extrusionOk="0">
                  <a:moveTo>
                    <a:pt x="1" y="1"/>
                  </a:moveTo>
                  <a:lnTo>
                    <a:pt x="1" y="1216"/>
                  </a:lnTo>
                  <a:lnTo>
                    <a:pt x="3983" y="1216"/>
                  </a:lnTo>
                  <a:lnTo>
                    <a:pt x="3983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2" name="Google Shape;35642;p55">
              <a:extLst>
                <a:ext uri="{FF2B5EF4-FFF2-40B4-BE49-F238E27FC236}">
                  <a16:creationId xmlns:a16="http://schemas.microsoft.com/office/drawing/2014/main" id="{9F738642-024E-2C97-F714-2E39632E10F2}"/>
                </a:ext>
              </a:extLst>
            </p:cNvPr>
            <p:cNvSpPr/>
            <p:nvPr/>
          </p:nvSpPr>
          <p:spPr>
            <a:xfrm>
              <a:off x="4948149" y="2473776"/>
              <a:ext cx="91403" cy="27910"/>
            </a:xfrm>
            <a:custGeom>
              <a:avLst/>
              <a:gdLst/>
              <a:ahLst/>
              <a:cxnLst/>
              <a:rect l="l" t="t" r="r" b="b"/>
              <a:pathLst>
                <a:path w="3983" h="1216" extrusionOk="0">
                  <a:moveTo>
                    <a:pt x="1" y="0"/>
                  </a:moveTo>
                  <a:lnTo>
                    <a:pt x="1" y="1216"/>
                  </a:lnTo>
                  <a:lnTo>
                    <a:pt x="3983" y="1216"/>
                  </a:lnTo>
                  <a:lnTo>
                    <a:pt x="3983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3" name="Google Shape;35643;p55">
              <a:extLst>
                <a:ext uri="{FF2B5EF4-FFF2-40B4-BE49-F238E27FC236}">
                  <a16:creationId xmlns:a16="http://schemas.microsoft.com/office/drawing/2014/main" id="{D5469570-5567-5619-A0F1-5075BDB431F4}"/>
                </a:ext>
              </a:extLst>
            </p:cNvPr>
            <p:cNvSpPr/>
            <p:nvPr/>
          </p:nvSpPr>
          <p:spPr>
            <a:xfrm>
              <a:off x="4948149" y="2414472"/>
              <a:ext cx="91403" cy="27933"/>
            </a:xfrm>
            <a:custGeom>
              <a:avLst/>
              <a:gdLst/>
              <a:ahLst/>
              <a:cxnLst/>
              <a:rect l="l" t="t" r="r" b="b"/>
              <a:pathLst>
                <a:path w="3983" h="1217" extrusionOk="0">
                  <a:moveTo>
                    <a:pt x="1" y="0"/>
                  </a:moveTo>
                  <a:lnTo>
                    <a:pt x="1" y="1216"/>
                  </a:lnTo>
                  <a:lnTo>
                    <a:pt x="3983" y="1216"/>
                  </a:lnTo>
                  <a:lnTo>
                    <a:pt x="3983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24" name="Google Shape;35644;p55">
              <a:extLst>
                <a:ext uri="{FF2B5EF4-FFF2-40B4-BE49-F238E27FC236}">
                  <a16:creationId xmlns:a16="http://schemas.microsoft.com/office/drawing/2014/main" id="{624B7F84-87A3-B63F-0E7F-38CA7F9594D6}"/>
                </a:ext>
              </a:extLst>
            </p:cNvPr>
            <p:cNvSpPr/>
            <p:nvPr/>
          </p:nvSpPr>
          <p:spPr>
            <a:xfrm>
              <a:off x="4948149" y="2532369"/>
              <a:ext cx="91403" cy="27933"/>
            </a:xfrm>
            <a:custGeom>
              <a:avLst/>
              <a:gdLst/>
              <a:ahLst/>
              <a:cxnLst/>
              <a:rect l="l" t="t" r="r" b="b"/>
              <a:pathLst>
                <a:path w="3983" h="1217" extrusionOk="0">
                  <a:moveTo>
                    <a:pt x="1" y="0"/>
                  </a:moveTo>
                  <a:lnTo>
                    <a:pt x="1" y="1216"/>
                  </a:lnTo>
                  <a:lnTo>
                    <a:pt x="3983" y="1216"/>
                  </a:lnTo>
                  <a:lnTo>
                    <a:pt x="3983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25" name="Google Shape;35645;p55">
              <a:extLst>
                <a:ext uri="{FF2B5EF4-FFF2-40B4-BE49-F238E27FC236}">
                  <a16:creationId xmlns:a16="http://schemas.microsoft.com/office/drawing/2014/main" id="{083D7B27-EE7C-0F7E-2DDE-A13AFFEAE4B8}"/>
                </a:ext>
              </a:extLst>
            </p:cNvPr>
            <p:cNvSpPr/>
            <p:nvPr/>
          </p:nvSpPr>
          <p:spPr>
            <a:xfrm>
              <a:off x="4948149" y="2591649"/>
              <a:ext cx="91403" cy="27933"/>
            </a:xfrm>
            <a:custGeom>
              <a:avLst/>
              <a:gdLst/>
              <a:ahLst/>
              <a:cxnLst/>
              <a:rect l="l" t="t" r="r" b="b"/>
              <a:pathLst>
                <a:path w="3983" h="1217" extrusionOk="0">
                  <a:moveTo>
                    <a:pt x="1" y="1"/>
                  </a:moveTo>
                  <a:lnTo>
                    <a:pt x="1" y="1217"/>
                  </a:lnTo>
                  <a:lnTo>
                    <a:pt x="3983" y="1217"/>
                  </a:lnTo>
                  <a:lnTo>
                    <a:pt x="3983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26" name="Google Shape;35646;p55">
              <a:extLst>
                <a:ext uri="{FF2B5EF4-FFF2-40B4-BE49-F238E27FC236}">
                  <a16:creationId xmlns:a16="http://schemas.microsoft.com/office/drawing/2014/main" id="{BEBBB4CA-DFEB-E1D9-8FE2-8EA2261DB474}"/>
                </a:ext>
              </a:extLst>
            </p:cNvPr>
            <p:cNvSpPr/>
            <p:nvPr/>
          </p:nvSpPr>
          <p:spPr>
            <a:xfrm>
              <a:off x="4948149" y="2650953"/>
              <a:ext cx="91403" cy="27933"/>
            </a:xfrm>
            <a:custGeom>
              <a:avLst/>
              <a:gdLst/>
              <a:ahLst/>
              <a:cxnLst/>
              <a:rect l="l" t="t" r="r" b="b"/>
              <a:pathLst>
                <a:path w="3983" h="1217" extrusionOk="0">
                  <a:moveTo>
                    <a:pt x="1" y="1"/>
                  </a:moveTo>
                  <a:lnTo>
                    <a:pt x="1" y="1216"/>
                  </a:lnTo>
                  <a:lnTo>
                    <a:pt x="3983" y="1216"/>
                  </a:lnTo>
                  <a:lnTo>
                    <a:pt x="3983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27" name="Google Shape;35647;p55">
              <a:extLst>
                <a:ext uri="{FF2B5EF4-FFF2-40B4-BE49-F238E27FC236}">
                  <a16:creationId xmlns:a16="http://schemas.microsoft.com/office/drawing/2014/main" id="{F10BD5CE-05D0-8A86-2D4C-FD2CCFBFBBCB}"/>
                </a:ext>
              </a:extLst>
            </p:cNvPr>
            <p:cNvSpPr/>
            <p:nvPr/>
          </p:nvSpPr>
          <p:spPr>
            <a:xfrm>
              <a:off x="4948149" y="2177280"/>
              <a:ext cx="91403" cy="27933"/>
            </a:xfrm>
            <a:custGeom>
              <a:avLst/>
              <a:gdLst/>
              <a:ahLst/>
              <a:cxnLst/>
              <a:rect l="l" t="t" r="r" b="b"/>
              <a:pathLst>
                <a:path w="3983" h="1217" extrusionOk="0">
                  <a:moveTo>
                    <a:pt x="1" y="1"/>
                  </a:moveTo>
                  <a:lnTo>
                    <a:pt x="1" y="1217"/>
                  </a:lnTo>
                  <a:lnTo>
                    <a:pt x="3983" y="1217"/>
                  </a:lnTo>
                  <a:lnTo>
                    <a:pt x="3983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28" name="Google Shape;35648;p55">
              <a:extLst>
                <a:ext uri="{FF2B5EF4-FFF2-40B4-BE49-F238E27FC236}">
                  <a16:creationId xmlns:a16="http://schemas.microsoft.com/office/drawing/2014/main" id="{C29C4A21-F559-9BF7-5678-4DDC48B6C2E0}"/>
                </a:ext>
              </a:extLst>
            </p:cNvPr>
            <p:cNvSpPr/>
            <p:nvPr/>
          </p:nvSpPr>
          <p:spPr>
            <a:xfrm>
              <a:off x="4948149" y="2117999"/>
              <a:ext cx="91403" cy="27933"/>
            </a:xfrm>
            <a:custGeom>
              <a:avLst/>
              <a:gdLst/>
              <a:ahLst/>
              <a:cxnLst/>
              <a:rect l="l" t="t" r="r" b="b"/>
              <a:pathLst>
                <a:path w="3983" h="1217" extrusionOk="0">
                  <a:moveTo>
                    <a:pt x="1" y="0"/>
                  </a:moveTo>
                  <a:lnTo>
                    <a:pt x="1" y="1216"/>
                  </a:lnTo>
                  <a:lnTo>
                    <a:pt x="3983" y="1216"/>
                  </a:lnTo>
                  <a:lnTo>
                    <a:pt x="3983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29" name="Google Shape;35649;p55">
              <a:extLst>
                <a:ext uri="{FF2B5EF4-FFF2-40B4-BE49-F238E27FC236}">
                  <a16:creationId xmlns:a16="http://schemas.microsoft.com/office/drawing/2014/main" id="{A27AB3D3-131F-B564-EDF6-D7CC9F92A613}"/>
                </a:ext>
              </a:extLst>
            </p:cNvPr>
            <p:cNvSpPr/>
            <p:nvPr/>
          </p:nvSpPr>
          <p:spPr>
            <a:xfrm>
              <a:off x="4948149" y="2236584"/>
              <a:ext cx="91403" cy="27933"/>
            </a:xfrm>
            <a:custGeom>
              <a:avLst/>
              <a:gdLst/>
              <a:ahLst/>
              <a:cxnLst/>
              <a:rect l="l" t="t" r="r" b="b"/>
              <a:pathLst>
                <a:path w="3983" h="1217" extrusionOk="0">
                  <a:moveTo>
                    <a:pt x="1" y="1"/>
                  </a:moveTo>
                  <a:lnTo>
                    <a:pt x="1" y="1216"/>
                  </a:lnTo>
                  <a:lnTo>
                    <a:pt x="3983" y="1216"/>
                  </a:lnTo>
                  <a:lnTo>
                    <a:pt x="3983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30" name="Google Shape;35650;p55">
              <a:extLst>
                <a:ext uri="{FF2B5EF4-FFF2-40B4-BE49-F238E27FC236}">
                  <a16:creationId xmlns:a16="http://schemas.microsoft.com/office/drawing/2014/main" id="{4DF17DE1-0560-D42A-02BE-09F1D3C7C6E6}"/>
                </a:ext>
              </a:extLst>
            </p:cNvPr>
            <p:cNvSpPr/>
            <p:nvPr/>
          </p:nvSpPr>
          <p:spPr>
            <a:xfrm>
              <a:off x="4948149" y="2295887"/>
              <a:ext cx="91403" cy="27933"/>
            </a:xfrm>
            <a:custGeom>
              <a:avLst/>
              <a:gdLst/>
              <a:ahLst/>
              <a:cxnLst/>
              <a:rect l="l" t="t" r="r" b="b"/>
              <a:pathLst>
                <a:path w="3983" h="1217" extrusionOk="0">
                  <a:moveTo>
                    <a:pt x="1" y="0"/>
                  </a:moveTo>
                  <a:lnTo>
                    <a:pt x="1" y="1216"/>
                  </a:lnTo>
                  <a:lnTo>
                    <a:pt x="3983" y="1216"/>
                  </a:lnTo>
                  <a:lnTo>
                    <a:pt x="3983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31" name="Google Shape;35651;p55">
              <a:extLst>
                <a:ext uri="{FF2B5EF4-FFF2-40B4-BE49-F238E27FC236}">
                  <a16:creationId xmlns:a16="http://schemas.microsoft.com/office/drawing/2014/main" id="{C4A5F0AD-E69B-F1DA-99DA-2AA47B4280DC}"/>
                </a:ext>
              </a:extLst>
            </p:cNvPr>
            <p:cNvSpPr/>
            <p:nvPr/>
          </p:nvSpPr>
          <p:spPr>
            <a:xfrm>
              <a:off x="4948149" y="2355169"/>
              <a:ext cx="91403" cy="27933"/>
            </a:xfrm>
            <a:custGeom>
              <a:avLst/>
              <a:gdLst/>
              <a:ahLst/>
              <a:cxnLst/>
              <a:rect l="l" t="t" r="r" b="b"/>
              <a:pathLst>
                <a:path w="3983" h="1217" extrusionOk="0">
                  <a:moveTo>
                    <a:pt x="1" y="1"/>
                  </a:moveTo>
                  <a:lnTo>
                    <a:pt x="1" y="1217"/>
                  </a:lnTo>
                  <a:lnTo>
                    <a:pt x="3983" y="1217"/>
                  </a:lnTo>
                  <a:lnTo>
                    <a:pt x="3983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32" name="Google Shape;35652;p55">
              <a:extLst>
                <a:ext uri="{FF2B5EF4-FFF2-40B4-BE49-F238E27FC236}">
                  <a16:creationId xmlns:a16="http://schemas.microsoft.com/office/drawing/2014/main" id="{15DB1731-FB7A-4DF0-2871-AD86259372A1}"/>
                </a:ext>
              </a:extLst>
            </p:cNvPr>
            <p:cNvSpPr/>
            <p:nvPr/>
          </p:nvSpPr>
          <p:spPr>
            <a:xfrm>
              <a:off x="4948149" y="3010220"/>
              <a:ext cx="91403" cy="896321"/>
            </a:xfrm>
            <a:custGeom>
              <a:avLst/>
              <a:gdLst/>
              <a:ahLst/>
              <a:cxnLst/>
              <a:rect l="l" t="t" r="r" b="b"/>
              <a:pathLst>
                <a:path w="3983" h="56810" extrusionOk="0">
                  <a:moveTo>
                    <a:pt x="1" y="0"/>
                  </a:moveTo>
                  <a:lnTo>
                    <a:pt x="1" y="56810"/>
                  </a:lnTo>
                  <a:lnTo>
                    <a:pt x="3983" y="56810"/>
                  </a:lnTo>
                  <a:lnTo>
                    <a:pt x="3983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33" name="Google Shape;35648;p55">
              <a:extLst>
                <a:ext uri="{FF2B5EF4-FFF2-40B4-BE49-F238E27FC236}">
                  <a16:creationId xmlns:a16="http://schemas.microsoft.com/office/drawing/2014/main" id="{FFE90829-7343-7F4D-607E-48264F366FD1}"/>
                </a:ext>
              </a:extLst>
            </p:cNvPr>
            <p:cNvSpPr/>
            <p:nvPr/>
          </p:nvSpPr>
          <p:spPr>
            <a:xfrm>
              <a:off x="4948149" y="2060414"/>
              <a:ext cx="91403" cy="27933"/>
            </a:xfrm>
            <a:custGeom>
              <a:avLst/>
              <a:gdLst/>
              <a:ahLst/>
              <a:cxnLst/>
              <a:rect l="l" t="t" r="r" b="b"/>
              <a:pathLst>
                <a:path w="3983" h="1217" extrusionOk="0">
                  <a:moveTo>
                    <a:pt x="1" y="0"/>
                  </a:moveTo>
                  <a:lnTo>
                    <a:pt x="1" y="1216"/>
                  </a:lnTo>
                  <a:lnTo>
                    <a:pt x="3983" y="1216"/>
                  </a:lnTo>
                  <a:lnTo>
                    <a:pt x="3983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34" name="Google Shape;35648;p55">
              <a:extLst>
                <a:ext uri="{FF2B5EF4-FFF2-40B4-BE49-F238E27FC236}">
                  <a16:creationId xmlns:a16="http://schemas.microsoft.com/office/drawing/2014/main" id="{D703D56B-C27C-C756-6B53-9C5FE78417EF}"/>
                </a:ext>
              </a:extLst>
            </p:cNvPr>
            <p:cNvSpPr/>
            <p:nvPr/>
          </p:nvSpPr>
          <p:spPr>
            <a:xfrm>
              <a:off x="4948149" y="2001085"/>
              <a:ext cx="91403" cy="27933"/>
            </a:xfrm>
            <a:custGeom>
              <a:avLst/>
              <a:gdLst/>
              <a:ahLst/>
              <a:cxnLst/>
              <a:rect l="l" t="t" r="r" b="b"/>
              <a:pathLst>
                <a:path w="3983" h="1217" extrusionOk="0">
                  <a:moveTo>
                    <a:pt x="1" y="0"/>
                  </a:moveTo>
                  <a:lnTo>
                    <a:pt x="1" y="1216"/>
                  </a:lnTo>
                  <a:lnTo>
                    <a:pt x="3983" y="1216"/>
                  </a:lnTo>
                  <a:lnTo>
                    <a:pt x="3983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1035" name="Group 1034">
              <a:extLst>
                <a:ext uri="{FF2B5EF4-FFF2-40B4-BE49-F238E27FC236}">
                  <a16:creationId xmlns:a16="http://schemas.microsoft.com/office/drawing/2014/main" id="{8FE7391A-4B77-DA56-5977-514CEFB809A3}"/>
                </a:ext>
              </a:extLst>
            </p:cNvPr>
            <p:cNvGrpSpPr/>
            <p:nvPr/>
          </p:nvGrpSpPr>
          <p:grpSpPr>
            <a:xfrm>
              <a:off x="5222871" y="2324696"/>
              <a:ext cx="1908192" cy="1273148"/>
              <a:chOff x="5025250" y="1334133"/>
              <a:chExt cx="2387075" cy="1592659"/>
            </a:xfrm>
          </p:grpSpPr>
          <p:grpSp>
            <p:nvGrpSpPr>
              <p:cNvPr id="1036" name="Google Shape;2897;p34">
                <a:extLst>
                  <a:ext uri="{FF2B5EF4-FFF2-40B4-BE49-F238E27FC236}">
                    <a16:creationId xmlns:a16="http://schemas.microsoft.com/office/drawing/2014/main" id="{D1513B1F-CEC9-89E3-7A7D-2496661ECE33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 rot="20640075">
                <a:off x="5025250" y="1334133"/>
                <a:ext cx="2340741" cy="1592659"/>
                <a:chOff x="5218525" y="2431200"/>
                <a:chExt cx="477050" cy="324600"/>
              </a:xfrm>
            </p:grpSpPr>
            <p:sp>
              <p:nvSpPr>
                <p:cNvPr id="1039" name="Google Shape;2898;p34">
                  <a:extLst>
                    <a:ext uri="{FF2B5EF4-FFF2-40B4-BE49-F238E27FC236}">
                      <a16:creationId xmlns:a16="http://schemas.microsoft.com/office/drawing/2014/main" id="{542EBA66-C9EF-E150-3CB9-FB5A328A6E39}"/>
                    </a:ext>
                  </a:extLst>
                </p:cNvPr>
                <p:cNvSpPr/>
                <p:nvPr/>
              </p:nvSpPr>
              <p:spPr>
                <a:xfrm>
                  <a:off x="5294950" y="2437475"/>
                  <a:ext cx="318325" cy="318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33" h="12733" extrusionOk="0">
                      <a:moveTo>
                        <a:pt x="6367" y="12732"/>
                      </a:moveTo>
                      <a:cubicBezTo>
                        <a:pt x="9876" y="12732"/>
                        <a:pt x="12733" y="9875"/>
                        <a:pt x="12733" y="6367"/>
                      </a:cubicBezTo>
                      <a:cubicBezTo>
                        <a:pt x="12733" y="2858"/>
                        <a:pt x="9876" y="1"/>
                        <a:pt x="6367" y="1"/>
                      </a:cubicBezTo>
                      <a:cubicBezTo>
                        <a:pt x="2858" y="1"/>
                        <a:pt x="1" y="2858"/>
                        <a:pt x="1" y="6367"/>
                      </a:cubicBezTo>
                      <a:cubicBezTo>
                        <a:pt x="1" y="9875"/>
                        <a:pt x="2858" y="12732"/>
                        <a:pt x="6367" y="1273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0" name="Google Shape;2908;p34">
                  <a:extLst>
                    <a:ext uri="{FF2B5EF4-FFF2-40B4-BE49-F238E27FC236}">
                      <a16:creationId xmlns:a16="http://schemas.microsoft.com/office/drawing/2014/main" id="{CD1744C8-1A0D-476B-FC4B-BDCCDAEEC111}"/>
                    </a:ext>
                  </a:extLst>
                </p:cNvPr>
                <p:cNvSpPr/>
                <p:nvPr/>
              </p:nvSpPr>
              <p:spPr>
                <a:xfrm>
                  <a:off x="5218525" y="2554425"/>
                  <a:ext cx="477050" cy="161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82" h="6468" extrusionOk="0">
                      <a:moveTo>
                        <a:pt x="16776" y="118"/>
                      </a:moveTo>
                      <a:cubicBezTo>
                        <a:pt x="17995" y="1"/>
                        <a:pt x="18764" y="68"/>
                        <a:pt x="18864" y="369"/>
                      </a:cubicBezTo>
                      <a:cubicBezTo>
                        <a:pt x="19082" y="1087"/>
                        <a:pt x="15055" y="2875"/>
                        <a:pt x="9892" y="4362"/>
                      </a:cubicBezTo>
                      <a:cubicBezTo>
                        <a:pt x="4712" y="5849"/>
                        <a:pt x="334" y="6467"/>
                        <a:pt x="117" y="5749"/>
                      </a:cubicBezTo>
                      <a:cubicBezTo>
                        <a:pt x="0" y="5364"/>
                        <a:pt x="1086" y="4679"/>
                        <a:pt x="2891" y="3894"/>
                      </a:cubicBezTo>
                      <a:lnTo>
                        <a:pt x="2924" y="3978"/>
                      </a:lnTo>
                      <a:cubicBezTo>
                        <a:pt x="1755" y="4529"/>
                        <a:pt x="1103" y="4997"/>
                        <a:pt x="1187" y="5281"/>
                      </a:cubicBezTo>
                      <a:cubicBezTo>
                        <a:pt x="1370" y="5932"/>
                        <a:pt x="5247" y="5381"/>
                        <a:pt x="9808" y="4061"/>
                      </a:cubicBezTo>
                      <a:cubicBezTo>
                        <a:pt x="14386" y="2758"/>
                        <a:pt x="17929" y="1171"/>
                        <a:pt x="17728" y="536"/>
                      </a:cubicBezTo>
                      <a:cubicBezTo>
                        <a:pt x="17678" y="352"/>
                        <a:pt x="17327" y="268"/>
                        <a:pt x="16742" y="268"/>
                      </a:cubicBezTo>
                      <a:cubicBezTo>
                        <a:pt x="16759" y="218"/>
                        <a:pt x="16759" y="168"/>
                        <a:pt x="16776" y="118"/>
                      </a:cubicBezTo>
                      <a:close/>
                    </a:path>
                  </a:pathLst>
                </a:custGeom>
                <a:solidFill>
                  <a:srgbClr val="040D0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1" name="Google Shape;2899;p34">
                  <a:extLst>
                    <a:ext uri="{FF2B5EF4-FFF2-40B4-BE49-F238E27FC236}">
                      <a16:creationId xmlns:a16="http://schemas.microsoft.com/office/drawing/2014/main" id="{86A19465-9F71-9E5A-7865-2A3B920A9E55}"/>
                    </a:ext>
                  </a:extLst>
                </p:cNvPr>
                <p:cNvSpPr/>
                <p:nvPr/>
              </p:nvSpPr>
              <p:spPr>
                <a:xfrm>
                  <a:off x="5332550" y="2512250"/>
                  <a:ext cx="270300" cy="235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12" h="9425" extrusionOk="0">
                      <a:moveTo>
                        <a:pt x="9408" y="17"/>
                      </a:moveTo>
                      <a:cubicBezTo>
                        <a:pt x="9408" y="17"/>
                        <a:pt x="9324" y="0"/>
                        <a:pt x="9341" y="67"/>
                      </a:cubicBezTo>
                      <a:cubicBezTo>
                        <a:pt x="9374" y="151"/>
                        <a:pt x="9424" y="234"/>
                        <a:pt x="9441" y="502"/>
                      </a:cubicBezTo>
                      <a:cubicBezTo>
                        <a:pt x="9458" y="752"/>
                        <a:pt x="9525" y="685"/>
                        <a:pt x="9658" y="869"/>
                      </a:cubicBezTo>
                      <a:cubicBezTo>
                        <a:pt x="9792" y="1070"/>
                        <a:pt x="9675" y="1254"/>
                        <a:pt x="9742" y="1320"/>
                      </a:cubicBezTo>
                      <a:cubicBezTo>
                        <a:pt x="9809" y="1404"/>
                        <a:pt x="9926" y="1604"/>
                        <a:pt x="9859" y="1738"/>
                      </a:cubicBezTo>
                      <a:cubicBezTo>
                        <a:pt x="9792" y="1855"/>
                        <a:pt x="9725" y="1705"/>
                        <a:pt x="9675" y="1705"/>
                      </a:cubicBezTo>
                      <a:cubicBezTo>
                        <a:pt x="9625" y="1705"/>
                        <a:pt x="9558" y="1888"/>
                        <a:pt x="9608" y="2122"/>
                      </a:cubicBezTo>
                      <a:cubicBezTo>
                        <a:pt x="9675" y="2356"/>
                        <a:pt x="9725" y="2507"/>
                        <a:pt x="9675" y="2724"/>
                      </a:cubicBezTo>
                      <a:cubicBezTo>
                        <a:pt x="9608" y="2924"/>
                        <a:pt x="9608" y="2991"/>
                        <a:pt x="9675" y="3158"/>
                      </a:cubicBezTo>
                      <a:cubicBezTo>
                        <a:pt x="9742" y="3325"/>
                        <a:pt x="9725" y="3626"/>
                        <a:pt x="9558" y="3877"/>
                      </a:cubicBezTo>
                      <a:cubicBezTo>
                        <a:pt x="9391" y="4127"/>
                        <a:pt x="9274" y="4295"/>
                        <a:pt x="9274" y="4512"/>
                      </a:cubicBezTo>
                      <a:cubicBezTo>
                        <a:pt x="9257" y="4729"/>
                        <a:pt x="9124" y="4779"/>
                        <a:pt x="9090" y="4662"/>
                      </a:cubicBezTo>
                      <a:cubicBezTo>
                        <a:pt x="9057" y="4545"/>
                        <a:pt x="8973" y="4395"/>
                        <a:pt x="8873" y="4395"/>
                      </a:cubicBezTo>
                      <a:cubicBezTo>
                        <a:pt x="8789" y="4378"/>
                        <a:pt x="8940" y="4562"/>
                        <a:pt x="8890" y="4712"/>
                      </a:cubicBezTo>
                      <a:cubicBezTo>
                        <a:pt x="8840" y="4879"/>
                        <a:pt x="8723" y="4963"/>
                        <a:pt x="8723" y="5113"/>
                      </a:cubicBezTo>
                      <a:cubicBezTo>
                        <a:pt x="8723" y="5264"/>
                        <a:pt x="8388" y="5681"/>
                        <a:pt x="8205" y="5782"/>
                      </a:cubicBezTo>
                      <a:cubicBezTo>
                        <a:pt x="8004" y="5882"/>
                        <a:pt x="7754" y="5865"/>
                        <a:pt x="7687" y="5832"/>
                      </a:cubicBezTo>
                      <a:cubicBezTo>
                        <a:pt x="7620" y="5798"/>
                        <a:pt x="7637" y="5982"/>
                        <a:pt x="7870" y="5965"/>
                      </a:cubicBezTo>
                      <a:cubicBezTo>
                        <a:pt x="8088" y="5965"/>
                        <a:pt x="8238" y="5882"/>
                        <a:pt x="8271" y="5932"/>
                      </a:cubicBezTo>
                      <a:cubicBezTo>
                        <a:pt x="8322" y="5982"/>
                        <a:pt x="8188" y="5999"/>
                        <a:pt x="8155" y="6066"/>
                      </a:cubicBezTo>
                      <a:cubicBezTo>
                        <a:pt x="8138" y="6132"/>
                        <a:pt x="8138" y="6199"/>
                        <a:pt x="8021" y="6249"/>
                      </a:cubicBezTo>
                      <a:cubicBezTo>
                        <a:pt x="7921" y="6300"/>
                        <a:pt x="7837" y="6316"/>
                        <a:pt x="7854" y="6383"/>
                      </a:cubicBezTo>
                      <a:cubicBezTo>
                        <a:pt x="7887" y="6433"/>
                        <a:pt x="8205" y="6450"/>
                        <a:pt x="8121" y="6784"/>
                      </a:cubicBezTo>
                      <a:cubicBezTo>
                        <a:pt x="8038" y="7135"/>
                        <a:pt x="7870" y="7085"/>
                        <a:pt x="7737" y="7302"/>
                      </a:cubicBezTo>
                      <a:cubicBezTo>
                        <a:pt x="7603" y="7519"/>
                        <a:pt x="7453" y="7636"/>
                        <a:pt x="7135" y="7753"/>
                      </a:cubicBezTo>
                      <a:cubicBezTo>
                        <a:pt x="6801" y="7870"/>
                        <a:pt x="6734" y="7837"/>
                        <a:pt x="6467" y="8004"/>
                      </a:cubicBezTo>
                      <a:cubicBezTo>
                        <a:pt x="6216" y="8171"/>
                        <a:pt x="5865" y="7954"/>
                        <a:pt x="5682" y="7937"/>
                      </a:cubicBezTo>
                      <a:cubicBezTo>
                        <a:pt x="5481" y="7920"/>
                        <a:pt x="5264" y="7937"/>
                        <a:pt x="5180" y="7837"/>
                      </a:cubicBezTo>
                      <a:cubicBezTo>
                        <a:pt x="5080" y="7736"/>
                        <a:pt x="5063" y="7586"/>
                        <a:pt x="4980" y="7569"/>
                      </a:cubicBezTo>
                      <a:cubicBezTo>
                        <a:pt x="4896" y="7569"/>
                        <a:pt x="4913" y="7703"/>
                        <a:pt x="4946" y="7803"/>
                      </a:cubicBezTo>
                      <a:cubicBezTo>
                        <a:pt x="4963" y="7904"/>
                        <a:pt x="4729" y="7770"/>
                        <a:pt x="4629" y="7837"/>
                      </a:cubicBezTo>
                      <a:cubicBezTo>
                        <a:pt x="4529" y="7920"/>
                        <a:pt x="4412" y="7954"/>
                        <a:pt x="4195" y="7887"/>
                      </a:cubicBezTo>
                      <a:cubicBezTo>
                        <a:pt x="3994" y="7820"/>
                        <a:pt x="4028" y="7987"/>
                        <a:pt x="4111" y="8071"/>
                      </a:cubicBezTo>
                      <a:cubicBezTo>
                        <a:pt x="4211" y="8154"/>
                        <a:pt x="4094" y="8305"/>
                        <a:pt x="3743" y="8238"/>
                      </a:cubicBezTo>
                      <a:cubicBezTo>
                        <a:pt x="3393" y="8171"/>
                        <a:pt x="3192" y="8071"/>
                        <a:pt x="2708" y="8121"/>
                      </a:cubicBezTo>
                      <a:cubicBezTo>
                        <a:pt x="2223" y="8154"/>
                        <a:pt x="2290" y="7803"/>
                        <a:pt x="1922" y="7770"/>
                      </a:cubicBezTo>
                      <a:cubicBezTo>
                        <a:pt x="1571" y="7736"/>
                        <a:pt x="1220" y="7636"/>
                        <a:pt x="1037" y="7302"/>
                      </a:cubicBezTo>
                      <a:cubicBezTo>
                        <a:pt x="853" y="6985"/>
                        <a:pt x="636" y="7202"/>
                        <a:pt x="452" y="6934"/>
                      </a:cubicBezTo>
                      <a:cubicBezTo>
                        <a:pt x="251" y="6667"/>
                        <a:pt x="218" y="6600"/>
                        <a:pt x="118" y="6617"/>
                      </a:cubicBezTo>
                      <a:cubicBezTo>
                        <a:pt x="17" y="6634"/>
                        <a:pt x="1" y="6901"/>
                        <a:pt x="302" y="7051"/>
                      </a:cubicBezTo>
                      <a:cubicBezTo>
                        <a:pt x="602" y="7218"/>
                        <a:pt x="652" y="7352"/>
                        <a:pt x="686" y="7670"/>
                      </a:cubicBezTo>
                      <a:cubicBezTo>
                        <a:pt x="719" y="7987"/>
                        <a:pt x="987" y="7970"/>
                        <a:pt x="1120" y="8154"/>
                      </a:cubicBezTo>
                      <a:cubicBezTo>
                        <a:pt x="1271" y="8338"/>
                        <a:pt x="1237" y="8538"/>
                        <a:pt x="1538" y="8605"/>
                      </a:cubicBezTo>
                      <a:cubicBezTo>
                        <a:pt x="1839" y="8672"/>
                        <a:pt x="1989" y="8672"/>
                        <a:pt x="2089" y="8823"/>
                      </a:cubicBezTo>
                      <a:cubicBezTo>
                        <a:pt x="2173" y="8973"/>
                        <a:pt x="2390" y="9006"/>
                        <a:pt x="2708" y="8973"/>
                      </a:cubicBezTo>
                      <a:cubicBezTo>
                        <a:pt x="3008" y="8939"/>
                        <a:pt x="3159" y="9224"/>
                        <a:pt x="3443" y="9240"/>
                      </a:cubicBezTo>
                      <a:cubicBezTo>
                        <a:pt x="3727" y="9274"/>
                        <a:pt x="3860" y="9157"/>
                        <a:pt x="4195" y="9290"/>
                      </a:cubicBezTo>
                      <a:cubicBezTo>
                        <a:pt x="4512" y="9424"/>
                        <a:pt x="4679" y="9357"/>
                        <a:pt x="4830" y="9257"/>
                      </a:cubicBezTo>
                      <a:cubicBezTo>
                        <a:pt x="4980" y="9140"/>
                        <a:pt x="5147" y="9157"/>
                        <a:pt x="5247" y="9157"/>
                      </a:cubicBezTo>
                      <a:cubicBezTo>
                        <a:pt x="5364" y="9173"/>
                        <a:pt x="5364" y="8990"/>
                        <a:pt x="5063" y="8956"/>
                      </a:cubicBezTo>
                      <a:cubicBezTo>
                        <a:pt x="4746" y="8923"/>
                        <a:pt x="4429" y="9056"/>
                        <a:pt x="4211" y="9006"/>
                      </a:cubicBezTo>
                      <a:cubicBezTo>
                        <a:pt x="3994" y="8939"/>
                        <a:pt x="3827" y="8906"/>
                        <a:pt x="3643" y="9023"/>
                      </a:cubicBezTo>
                      <a:cubicBezTo>
                        <a:pt x="3459" y="9140"/>
                        <a:pt x="3292" y="9073"/>
                        <a:pt x="3175" y="8973"/>
                      </a:cubicBezTo>
                      <a:cubicBezTo>
                        <a:pt x="3058" y="8889"/>
                        <a:pt x="2992" y="8939"/>
                        <a:pt x="2891" y="8906"/>
                      </a:cubicBezTo>
                      <a:cubicBezTo>
                        <a:pt x="2791" y="8873"/>
                        <a:pt x="2958" y="8689"/>
                        <a:pt x="3125" y="8739"/>
                      </a:cubicBezTo>
                      <a:cubicBezTo>
                        <a:pt x="3292" y="8806"/>
                        <a:pt x="3309" y="8856"/>
                        <a:pt x="3493" y="8806"/>
                      </a:cubicBezTo>
                      <a:cubicBezTo>
                        <a:pt x="3693" y="8756"/>
                        <a:pt x="3743" y="8839"/>
                        <a:pt x="3844" y="8873"/>
                      </a:cubicBezTo>
                      <a:cubicBezTo>
                        <a:pt x="3944" y="8889"/>
                        <a:pt x="4011" y="8856"/>
                        <a:pt x="4078" y="8839"/>
                      </a:cubicBezTo>
                      <a:cubicBezTo>
                        <a:pt x="4161" y="8823"/>
                        <a:pt x="4278" y="8789"/>
                        <a:pt x="4378" y="8873"/>
                      </a:cubicBezTo>
                      <a:cubicBezTo>
                        <a:pt x="4495" y="8956"/>
                        <a:pt x="4562" y="8889"/>
                        <a:pt x="4696" y="8839"/>
                      </a:cubicBezTo>
                      <a:cubicBezTo>
                        <a:pt x="4813" y="8772"/>
                        <a:pt x="4930" y="8806"/>
                        <a:pt x="5047" y="8873"/>
                      </a:cubicBezTo>
                      <a:cubicBezTo>
                        <a:pt x="5164" y="8939"/>
                        <a:pt x="5264" y="8823"/>
                        <a:pt x="5347" y="8823"/>
                      </a:cubicBezTo>
                      <a:cubicBezTo>
                        <a:pt x="5448" y="8823"/>
                        <a:pt x="5431" y="8906"/>
                        <a:pt x="5581" y="8923"/>
                      </a:cubicBezTo>
                      <a:cubicBezTo>
                        <a:pt x="5715" y="8923"/>
                        <a:pt x="5749" y="8806"/>
                        <a:pt x="5849" y="8873"/>
                      </a:cubicBezTo>
                      <a:cubicBezTo>
                        <a:pt x="5949" y="8939"/>
                        <a:pt x="5899" y="9040"/>
                        <a:pt x="5698" y="9056"/>
                      </a:cubicBezTo>
                      <a:cubicBezTo>
                        <a:pt x="5515" y="9090"/>
                        <a:pt x="5581" y="9257"/>
                        <a:pt x="5815" y="9173"/>
                      </a:cubicBezTo>
                      <a:cubicBezTo>
                        <a:pt x="6049" y="9090"/>
                        <a:pt x="6300" y="8923"/>
                        <a:pt x="6701" y="8939"/>
                      </a:cubicBezTo>
                      <a:cubicBezTo>
                        <a:pt x="7102" y="8973"/>
                        <a:pt x="7002" y="8789"/>
                        <a:pt x="7202" y="8706"/>
                      </a:cubicBezTo>
                      <a:cubicBezTo>
                        <a:pt x="7386" y="8605"/>
                        <a:pt x="7620" y="8639"/>
                        <a:pt x="7754" y="8455"/>
                      </a:cubicBezTo>
                      <a:cubicBezTo>
                        <a:pt x="7870" y="8254"/>
                        <a:pt x="7987" y="8188"/>
                        <a:pt x="8322" y="8087"/>
                      </a:cubicBezTo>
                      <a:cubicBezTo>
                        <a:pt x="8673" y="8004"/>
                        <a:pt x="8572" y="7736"/>
                        <a:pt x="8756" y="7586"/>
                      </a:cubicBezTo>
                      <a:cubicBezTo>
                        <a:pt x="8940" y="7452"/>
                        <a:pt x="9257" y="7386"/>
                        <a:pt x="9475" y="7152"/>
                      </a:cubicBezTo>
                      <a:cubicBezTo>
                        <a:pt x="9692" y="6934"/>
                        <a:pt x="9575" y="6684"/>
                        <a:pt x="9692" y="6467"/>
                      </a:cubicBezTo>
                      <a:cubicBezTo>
                        <a:pt x="9825" y="6249"/>
                        <a:pt x="9976" y="6149"/>
                        <a:pt x="10176" y="5815"/>
                      </a:cubicBezTo>
                      <a:cubicBezTo>
                        <a:pt x="10360" y="5498"/>
                        <a:pt x="10277" y="5498"/>
                        <a:pt x="10109" y="5564"/>
                      </a:cubicBezTo>
                      <a:cubicBezTo>
                        <a:pt x="9926" y="5631"/>
                        <a:pt x="9842" y="5548"/>
                        <a:pt x="9859" y="5297"/>
                      </a:cubicBezTo>
                      <a:cubicBezTo>
                        <a:pt x="9876" y="5063"/>
                        <a:pt x="9792" y="4595"/>
                        <a:pt x="9959" y="4361"/>
                      </a:cubicBezTo>
                      <a:cubicBezTo>
                        <a:pt x="10126" y="4111"/>
                        <a:pt x="10160" y="4077"/>
                        <a:pt x="10193" y="3910"/>
                      </a:cubicBezTo>
                      <a:cubicBezTo>
                        <a:pt x="10210" y="3743"/>
                        <a:pt x="10343" y="3927"/>
                        <a:pt x="10393" y="4111"/>
                      </a:cubicBezTo>
                      <a:cubicBezTo>
                        <a:pt x="10444" y="4311"/>
                        <a:pt x="10627" y="4127"/>
                        <a:pt x="10644" y="3860"/>
                      </a:cubicBezTo>
                      <a:cubicBezTo>
                        <a:pt x="10661" y="3576"/>
                        <a:pt x="10527" y="3325"/>
                        <a:pt x="10661" y="2975"/>
                      </a:cubicBezTo>
                      <a:cubicBezTo>
                        <a:pt x="10811" y="2624"/>
                        <a:pt x="10577" y="2557"/>
                        <a:pt x="10611" y="2340"/>
                      </a:cubicBezTo>
                      <a:cubicBezTo>
                        <a:pt x="10627" y="2106"/>
                        <a:pt x="10678" y="1888"/>
                        <a:pt x="10544" y="1538"/>
                      </a:cubicBezTo>
                      <a:cubicBezTo>
                        <a:pt x="10393" y="1203"/>
                        <a:pt x="10210" y="1120"/>
                        <a:pt x="10176" y="903"/>
                      </a:cubicBezTo>
                      <a:cubicBezTo>
                        <a:pt x="10143" y="685"/>
                        <a:pt x="9976" y="869"/>
                        <a:pt x="10109" y="1053"/>
                      </a:cubicBezTo>
                      <a:cubicBezTo>
                        <a:pt x="10243" y="1254"/>
                        <a:pt x="10427" y="1304"/>
                        <a:pt x="10527" y="1655"/>
                      </a:cubicBezTo>
                      <a:cubicBezTo>
                        <a:pt x="10611" y="2005"/>
                        <a:pt x="10477" y="2256"/>
                        <a:pt x="10460" y="2356"/>
                      </a:cubicBezTo>
                      <a:cubicBezTo>
                        <a:pt x="10444" y="2473"/>
                        <a:pt x="10260" y="2406"/>
                        <a:pt x="10343" y="2106"/>
                      </a:cubicBezTo>
                      <a:cubicBezTo>
                        <a:pt x="10427" y="1822"/>
                        <a:pt x="10494" y="1588"/>
                        <a:pt x="10277" y="1371"/>
                      </a:cubicBezTo>
                      <a:cubicBezTo>
                        <a:pt x="10059" y="1170"/>
                        <a:pt x="9942" y="1187"/>
                        <a:pt x="9942" y="869"/>
                      </a:cubicBezTo>
                      <a:cubicBezTo>
                        <a:pt x="9926" y="535"/>
                        <a:pt x="9658" y="602"/>
                        <a:pt x="9608" y="468"/>
                      </a:cubicBezTo>
                      <a:cubicBezTo>
                        <a:pt x="9575" y="351"/>
                        <a:pt x="9591" y="84"/>
                        <a:pt x="9408" y="17"/>
                      </a:cubicBezTo>
                      <a:close/>
                      <a:moveTo>
                        <a:pt x="8472" y="6650"/>
                      </a:moveTo>
                      <a:cubicBezTo>
                        <a:pt x="8489" y="6600"/>
                        <a:pt x="8522" y="6500"/>
                        <a:pt x="8606" y="6450"/>
                      </a:cubicBezTo>
                      <a:cubicBezTo>
                        <a:pt x="8673" y="6383"/>
                        <a:pt x="8773" y="6350"/>
                        <a:pt x="8823" y="6366"/>
                      </a:cubicBezTo>
                      <a:cubicBezTo>
                        <a:pt x="8890" y="6366"/>
                        <a:pt x="8906" y="6433"/>
                        <a:pt x="8856" y="6500"/>
                      </a:cubicBezTo>
                      <a:cubicBezTo>
                        <a:pt x="8806" y="6550"/>
                        <a:pt x="8856" y="6617"/>
                        <a:pt x="8756" y="6667"/>
                      </a:cubicBezTo>
                      <a:cubicBezTo>
                        <a:pt x="8673" y="6717"/>
                        <a:pt x="8639" y="6784"/>
                        <a:pt x="8556" y="6767"/>
                      </a:cubicBezTo>
                      <a:cubicBezTo>
                        <a:pt x="8489" y="6734"/>
                        <a:pt x="8472" y="6701"/>
                        <a:pt x="8472" y="6650"/>
                      </a:cubicBezTo>
                      <a:close/>
                      <a:moveTo>
                        <a:pt x="7870" y="7987"/>
                      </a:moveTo>
                      <a:cubicBezTo>
                        <a:pt x="7987" y="8054"/>
                        <a:pt x="7770" y="8104"/>
                        <a:pt x="7720" y="8087"/>
                      </a:cubicBezTo>
                      <a:cubicBezTo>
                        <a:pt x="7670" y="8054"/>
                        <a:pt x="7720" y="7987"/>
                        <a:pt x="7637" y="7887"/>
                      </a:cubicBezTo>
                      <a:cubicBezTo>
                        <a:pt x="7536" y="7803"/>
                        <a:pt x="7620" y="7636"/>
                        <a:pt x="7754" y="7586"/>
                      </a:cubicBezTo>
                      <a:cubicBezTo>
                        <a:pt x="7904" y="7519"/>
                        <a:pt x="7921" y="7419"/>
                        <a:pt x="8121" y="7369"/>
                      </a:cubicBezTo>
                      <a:cubicBezTo>
                        <a:pt x="8322" y="7335"/>
                        <a:pt x="8388" y="7536"/>
                        <a:pt x="8338" y="7586"/>
                      </a:cubicBezTo>
                      <a:cubicBezTo>
                        <a:pt x="8305" y="7619"/>
                        <a:pt x="8305" y="7536"/>
                        <a:pt x="8205" y="7503"/>
                      </a:cubicBezTo>
                      <a:cubicBezTo>
                        <a:pt x="8104" y="7469"/>
                        <a:pt x="7837" y="7619"/>
                        <a:pt x="7787" y="7770"/>
                      </a:cubicBezTo>
                      <a:cubicBezTo>
                        <a:pt x="7754" y="7904"/>
                        <a:pt x="7870" y="7987"/>
                        <a:pt x="7870" y="7987"/>
                      </a:cubicBezTo>
                      <a:close/>
                      <a:moveTo>
                        <a:pt x="2340" y="8538"/>
                      </a:moveTo>
                      <a:cubicBezTo>
                        <a:pt x="2340" y="8472"/>
                        <a:pt x="2390" y="8422"/>
                        <a:pt x="2440" y="8438"/>
                      </a:cubicBezTo>
                      <a:cubicBezTo>
                        <a:pt x="2490" y="8455"/>
                        <a:pt x="2540" y="8555"/>
                        <a:pt x="2540" y="8639"/>
                      </a:cubicBezTo>
                      <a:cubicBezTo>
                        <a:pt x="2524" y="8722"/>
                        <a:pt x="2457" y="8789"/>
                        <a:pt x="2390" y="8706"/>
                      </a:cubicBezTo>
                      <a:cubicBezTo>
                        <a:pt x="2340" y="8639"/>
                        <a:pt x="2340" y="8538"/>
                        <a:pt x="2340" y="8538"/>
                      </a:cubicBezTo>
                      <a:close/>
                      <a:moveTo>
                        <a:pt x="903" y="7703"/>
                      </a:moveTo>
                      <a:cubicBezTo>
                        <a:pt x="936" y="7670"/>
                        <a:pt x="953" y="7653"/>
                        <a:pt x="987" y="7720"/>
                      </a:cubicBezTo>
                      <a:cubicBezTo>
                        <a:pt x="1037" y="7787"/>
                        <a:pt x="1354" y="7736"/>
                        <a:pt x="1471" y="7887"/>
                      </a:cubicBezTo>
                      <a:cubicBezTo>
                        <a:pt x="1588" y="8037"/>
                        <a:pt x="1538" y="8321"/>
                        <a:pt x="1722" y="8321"/>
                      </a:cubicBezTo>
                      <a:cubicBezTo>
                        <a:pt x="1906" y="8321"/>
                        <a:pt x="2039" y="8288"/>
                        <a:pt x="2223" y="8455"/>
                      </a:cubicBezTo>
                      <a:cubicBezTo>
                        <a:pt x="2407" y="8605"/>
                        <a:pt x="2273" y="8823"/>
                        <a:pt x="2206" y="8722"/>
                      </a:cubicBezTo>
                      <a:cubicBezTo>
                        <a:pt x="2156" y="8622"/>
                        <a:pt x="2073" y="8422"/>
                        <a:pt x="1839" y="8422"/>
                      </a:cubicBezTo>
                      <a:cubicBezTo>
                        <a:pt x="1605" y="8422"/>
                        <a:pt x="1421" y="8388"/>
                        <a:pt x="1304" y="8171"/>
                      </a:cubicBezTo>
                      <a:cubicBezTo>
                        <a:pt x="1204" y="7954"/>
                        <a:pt x="1053" y="7937"/>
                        <a:pt x="953" y="7837"/>
                      </a:cubicBezTo>
                      <a:cubicBezTo>
                        <a:pt x="836" y="7753"/>
                        <a:pt x="903" y="7703"/>
                        <a:pt x="903" y="7703"/>
                      </a:cubicBezTo>
                      <a:close/>
                    </a:path>
                  </a:pathLst>
                </a:custGeom>
                <a:solidFill>
                  <a:srgbClr val="1000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2" name="Google Shape;2900;p34">
                  <a:extLst>
                    <a:ext uri="{FF2B5EF4-FFF2-40B4-BE49-F238E27FC236}">
                      <a16:creationId xmlns:a16="http://schemas.microsoft.com/office/drawing/2014/main" id="{B4414F3F-1FB3-CBEC-D7CA-FB735B0F4AD5}"/>
                    </a:ext>
                  </a:extLst>
                </p:cNvPr>
                <p:cNvSpPr/>
                <p:nvPr/>
              </p:nvSpPr>
              <p:spPr>
                <a:xfrm>
                  <a:off x="5386025" y="2664300"/>
                  <a:ext cx="53900" cy="3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56" h="1237" extrusionOk="0">
                      <a:moveTo>
                        <a:pt x="1638" y="218"/>
                      </a:moveTo>
                      <a:cubicBezTo>
                        <a:pt x="1621" y="184"/>
                        <a:pt x="1087" y="0"/>
                        <a:pt x="552" y="101"/>
                      </a:cubicBezTo>
                      <a:cubicBezTo>
                        <a:pt x="0" y="218"/>
                        <a:pt x="184" y="752"/>
                        <a:pt x="619" y="1003"/>
                      </a:cubicBezTo>
                      <a:cubicBezTo>
                        <a:pt x="1053" y="1237"/>
                        <a:pt x="1772" y="1220"/>
                        <a:pt x="1972" y="969"/>
                      </a:cubicBezTo>
                      <a:cubicBezTo>
                        <a:pt x="2156" y="719"/>
                        <a:pt x="2005" y="385"/>
                        <a:pt x="1638" y="218"/>
                      </a:cubicBezTo>
                      <a:close/>
                    </a:path>
                  </a:pathLst>
                </a:custGeom>
                <a:solidFill>
                  <a:srgbClr val="1000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3" name="Google Shape;2901;p34">
                  <a:extLst>
                    <a:ext uri="{FF2B5EF4-FFF2-40B4-BE49-F238E27FC236}">
                      <a16:creationId xmlns:a16="http://schemas.microsoft.com/office/drawing/2014/main" id="{DC9CE329-2478-3FEA-A0F3-6E3DC756B4D6}"/>
                    </a:ext>
                  </a:extLst>
                </p:cNvPr>
                <p:cNvSpPr/>
                <p:nvPr/>
              </p:nvSpPr>
              <p:spPr>
                <a:xfrm>
                  <a:off x="5388525" y="2678925"/>
                  <a:ext cx="48475" cy="23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9" h="936" extrusionOk="0">
                      <a:moveTo>
                        <a:pt x="1922" y="568"/>
                      </a:moveTo>
                      <a:cubicBezTo>
                        <a:pt x="1922" y="568"/>
                        <a:pt x="1905" y="501"/>
                        <a:pt x="1805" y="551"/>
                      </a:cubicBezTo>
                      <a:cubicBezTo>
                        <a:pt x="1722" y="585"/>
                        <a:pt x="1388" y="785"/>
                        <a:pt x="1020" y="752"/>
                      </a:cubicBezTo>
                      <a:cubicBezTo>
                        <a:pt x="652" y="702"/>
                        <a:pt x="669" y="568"/>
                        <a:pt x="502" y="518"/>
                      </a:cubicBezTo>
                      <a:cubicBezTo>
                        <a:pt x="318" y="468"/>
                        <a:pt x="184" y="334"/>
                        <a:pt x="118" y="167"/>
                      </a:cubicBezTo>
                      <a:cubicBezTo>
                        <a:pt x="51" y="0"/>
                        <a:pt x="1" y="234"/>
                        <a:pt x="118" y="435"/>
                      </a:cubicBezTo>
                      <a:cubicBezTo>
                        <a:pt x="235" y="635"/>
                        <a:pt x="485" y="585"/>
                        <a:pt x="552" y="735"/>
                      </a:cubicBezTo>
                      <a:cubicBezTo>
                        <a:pt x="619" y="886"/>
                        <a:pt x="903" y="936"/>
                        <a:pt x="1237" y="836"/>
                      </a:cubicBezTo>
                      <a:cubicBezTo>
                        <a:pt x="1555" y="735"/>
                        <a:pt x="1571" y="836"/>
                        <a:pt x="1738" y="785"/>
                      </a:cubicBezTo>
                      <a:cubicBezTo>
                        <a:pt x="1922" y="735"/>
                        <a:pt x="1939" y="652"/>
                        <a:pt x="1922" y="568"/>
                      </a:cubicBezTo>
                      <a:close/>
                    </a:path>
                  </a:pathLst>
                </a:custGeom>
                <a:solidFill>
                  <a:srgbClr val="1000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4" name="Google Shape;2902;p34">
                  <a:extLst>
                    <a:ext uri="{FF2B5EF4-FFF2-40B4-BE49-F238E27FC236}">
                      <a16:creationId xmlns:a16="http://schemas.microsoft.com/office/drawing/2014/main" id="{B26A5D54-0CDD-97D1-4D4B-BC8CF10A417F}"/>
                    </a:ext>
                  </a:extLst>
                </p:cNvPr>
                <p:cNvSpPr/>
                <p:nvPr/>
              </p:nvSpPr>
              <p:spPr>
                <a:xfrm>
                  <a:off x="5461625" y="2670975"/>
                  <a:ext cx="68525" cy="40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41" h="1639" extrusionOk="0">
                      <a:moveTo>
                        <a:pt x="134" y="903"/>
                      </a:moveTo>
                      <a:cubicBezTo>
                        <a:pt x="134" y="903"/>
                        <a:pt x="452" y="418"/>
                        <a:pt x="1020" y="301"/>
                      </a:cubicBezTo>
                      <a:cubicBezTo>
                        <a:pt x="1588" y="184"/>
                        <a:pt x="1555" y="1"/>
                        <a:pt x="1972" y="84"/>
                      </a:cubicBezTo>
                      <a:cubicBezTo>
                        <a:pt x="2407" y="151"/>
                        <a:pt x="2691" y="168"/>
                        <a:pt x="2724" y="435"/>
                      </a:cubicBezTo>
                      <a:cubicBezTo>
                        <a:pt x="2741" y="719"/>
                        <a:pt x="2407" y="819"/>
                        <a:pt x="2290" y="1003"/>
                      </a:cubicBezTo>
                      <a:cubicBezTo>
                        <a:pt x="2190" y="1204"/>
                        <a:pt x="1755" y="1321"/>
                        <a:pt x="1504" y="1354"/>
                      </a:cubicBezTo>
                      <a:cubicBezTo>
                        <a:pt x="1254" y="1404"/>
                        <a:pt x="1220" y="1638"/>
                        <a:pt x="1020" y="1571"/>
                      </a:cubicBezTo>
                      <a:cubicBezTo>
                        <a:pt x="819" y="1504"/>
                        <a:pt x="669" y="1371"/>
                        <a:pt x="402" y="1421"/>
                      </a:cubicBezTo>
                      <a:cubicBezTo>
                        <a:pt x="134" y="1471"/>
                        <a:pt x="1" y="1137"/>
                        <a:pt x="134" y="903"/>
                      </a:cubicBezTo>
                      <a:close/>
                    </a:path>
                  </a:pathLst>
                </a:custGeom>
                <a:solidFill>
                  <a:srgbClr val="1000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045" name="Google Shape;2903;p34">
                  <a:extLst>
                    <a:ext uri="{FF2B5EF4-FFF2-40B4-BE49-F238E27FC236}">
                      <a16:creationId xmlns:a16="http://schemas.microsoft.com/office/drawing/2014/main" id="{C0B1A35B-13D8-BBEA-6461-195CAFC64E9E}"/>
                    </a:ext>
                  </a:extLst>
                </p:cNvPr>
                <p:cNvSpPr/>
                <p:nvPr/>
              </p:nvSpPr>
              <p:spPr>
                <a:xfrm>
                  <a:off x="5520525" y="2626275"/>
                  <a:ext cx="30950" cy="30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8" h="1221" extrusionOk="0">
                      <a:moveTo>
                        <a:pt x="17" y="870"/>
                      </a:moveTo>
                      <a:cubicBezTo>
                        <a:pt x="51" y="719"/>
                        <a:pt x="184" y="452"/>
                        <a:pt x="385" y="285"/>
                      </a:cubicBezTo>
                      <a:cubicBezTo>
                        <a:pt x="585" y="118"/>
                        <a:pt x="853" y="1"/>
                        <a:pt x="1020" y="34"/>
                      </a:cubicBezTo>
                      <a:cubicBezTo>
                        <a:pt x="1187" y="68"/>
                        <a:pt x="1237" y="251"/>
                        <a:pt x="1087" y="419"/>
                      </a:cubicBezTo>
                      <a:cubicBezTo>
                        <a:pt x="936" y="586"/>
                        <a:pt x="1087" y="769"/>
                        <a:pt x="836" y="903"/>
                      </a:cubicBezTo>
                      <a:cubicBezTo>
                        <a:pt x="585" y="1037"/>
                        <a:pt x="485" y="1221"/>
                        <a:pt x="268" y="1154"/>
                      </a:cubicBezTo>
                      <a:cubicBezTo>
                        <a:pt x="51" y="1087"/>
                        <a:pt x="1" y="1003"/>
                        <a:pt x="17" y="870"/>
                      </a:cubicBezTo>
                      <a:close/>
                    </a:path>
                  </a:pathLst>
                </a:custGeom>
                <a:solidFill>
                  <a:srgbClr val="1000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6" name="Google Shape;2904;p34">
                  <a:extLst>
                    <a:ext uri="{FF2B5EF4-FFF2-40B4-BE49-F238E27FC236}">
                      <a16:creationId xmlns:a16="http://schemas.microsoft.com/office/drawing/2014/main" id="{BD8B18EA-6396-9D7F-DCA8-F5E269EE4422}"/>
                    </a:ext>
                  </a:extLst>
                </p:cNvPr>
                <p:cNvSpPr/>
                <p:nvPr/>
              </p:nvSpPr>
              <p:spPr>
                <a:xfrm>
                  <a:off x="5520950" y="2612075"/>
                  <a:ext cx="19225" cy="18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9" h="753" extrusionOk="0">
                      <a:moveTo>
                        <a:pt x="17" y="535"/>
                      </a:moveTo>
                      <a:cubicBezTo>
                        <a:pt x="34" y="435"/>
                        <a:pt x="117" y="268"/>
                        <a:pt x="251" y="168"/>
                      </a:cubicBezTo>
                      <a:cubicBezTo>
                        <a:pt x="368" y="68"/>
                        <a:pt x="535" y="1"/>
                        <a:pt x="635" y="17"/>
                      </a:cubicBezTo>
                      <a:cubicBezTo>
                        <a:pt x="735" y="34"/>
                        <a:pt x="769" y="151"/>
                        <a:pt x="685" y="251"/>
                      </a:cubicBezTo>
                      <a:cubicBezTo>
                        <a:pt x="585" y="352"/>
                        <a:pt x="669" y="469"/>
                        <a:pt x="518" y="552"/>
                      </a:cubicBezTo>
                      <a:cubicBezTo>
                        <a:pt x="368" y="636"/>
                        <a:pt x="301" y="753"/>
                        <a:pt x="167" y="703"/>
                      </a:cubicBezTo>
                      <a:cubicBezTo>
                        <a:pt x="34" y="669"/>
                        <a:pt x="0" y="619"/>
                        <a:pt x="17" y="535"/>
                      </a:cubicBezTo>
                      <a:close/>
                    </a:path>
                  </a:pathLst>
                </a:custGeom>
                <a:solidFill>
                  <a:srgbClr val="1000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7" name="Google Shape;2905;p34">
                  <a:extLst>
                    <a:ext uri="{FF2B5EF4-FFF2-40B4-BE49-F238E27FC236}">
                      <a16:creationId xmlns:a16="http://schemas.microsoft.com/office/drawing/2014/main" id="{E2FA8403-0753-436F-5AF2-4DFDD8A50D91}"/>
                    </a:ext>
                  </a:extLst>
                </p:cNvPr>
                <p:cNvSpPr/>
                <p:nvPr/>
              </p:nvSpPr>
              <p:spPr>
                <a:xfrm>
                  <a:off x="5546000" y="2568650"/>
                  <a:ext cx="21750" cy="23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0" h="936" extrusionOk="0">
                      <a:moveTo>
                        <a:pt x="335" y="134"/>
                      </a:moveTo>
                      <a:cubicBezTo>
                        <a:pt x="318" y="150"/>
                        <a:pt x="118" y="351"/>
                        <a:pt x="68" y="635"/>
                      </a:cubicBezTo>
                      <a:cubicBezTo>
                        <a:pt x="1" y="919"/>
                        <a:pt x="318" y="936"/>
                        <a:pt x="519" y="769"/>
                      </a:cubicBezTo>
                      <a:cubicBezTo>
                        <a:pt x="736" y="618"/>
                        <a:pt x="870" y="284"/>
                        <a:pt x="786" y="134"/>
                      </a:cubicBezTo>
                      <a:cubicBezTo>
                        <a:pt x="703" y="0"/>
                        <a:pt x="485" y="0"/>
                        <a:pt x="335" y="134"/>
                      </a:cubicBezTo>
                      <a:close/>
                    </a:path>
                  </a:pathLst>
                </a:custGeom>
                <a:solidFill>
                  <a:srgbClr val="1000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8" name="Google Shape;2906;p34">
                  <a:extLst>
                    <a:ext uri="{FF2B5EF4-FFF2-40B4-BE49-F238E27FC236}">
                      <a16:creationId xmlns:a16="http://schemas.microsoft.com/office/drawing/2014/main" id="{EF9B3363-8CB4-1B65-3B60-1821040DCCB7}"/>
                    </a:ext>
                  </a:extLst>
                </p:cNvPr>
                <p:cNvSpPr/>
                <p:nvPr/>
              </p:nvSpPr>
              <p:spPr>
                <a:xfrm>
                  <a:off x="5552275" y="2573225"/>
                  <a:ext cx="18825" cy="2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3" h="837" extrusionOk="0">
                      <a:moveTo>
                        <a:pt x="669" y="18"/>
                      </a:moveTo>
                      <a:cubicBezTo>
                        <a:pt x="669" y="18"/>
                        <a:pt x="619" y="1"/>
                        <a:pt x="635" y="51"/>
                      </a:cubicBezTo>
                      <a:cubicBezTo>
                        <a:pt x="635" y="101"/>
                        <a:pt x="669" y="302"/>
                        <a:pt x="569" y="469"/>
                      </a:cubicBezTo>
                      <a:cubicBezTo>
                        <a:pt x="485" y="619"/>
                        <a:pt x="418" y="586"/>
                        <a:pt x="351" y="652"/>
                      </a:cubicBezTo>
                      <a:cubicBezTo>
                        <a:pt x="285" y="736"/>
                        <a:pt x="201" y="769"/>
                        <a:pt x="101" y="769"/>
                      </a:cubicBezTo>
                      <a:cubicBezTo>
                        <a:pt x="0" y="769"/>
                        <a:pt x="101" y="836"/>
                        <a:pt x="234" y="820"/>
                      </a:cubicBezTo>
                      <a:cubicBezTo>
                        <a:pt x="351" y="820"/>
                        <a:pt x="385" y="686"/>
                        <a:pt x="468" y="686"/>
                      </a:cubicBezTo>
                      <a:cubicBezTo>
                        <a:pt x="569" y="669"/>
                        <a:pt x="635" y="552"/>
                        <a:pt x="652" y="385"/>
                      </a:cubicBezTo>
                      <a:cubicBezTo>
                        <a:pt x="669" y="201"/>
                        <a:pt x="719" y="218"/>
                        <a:pt x="736" y="135"/>
                      </a:cubicBezTo>
                      <a:cubicBezTo>
                        <a:pt x="752" y="34"/>
                        <a:pt x="702" y="18"/>
                        <a:pt x="669" y="18"/>
                      </a:cubicBezTo>
                      <a:close/>
                    </a:path>
                  </a:pathLst>
                </a:custGeom>
                <a:solidFill>
                  <a:srgbClr val="040D0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9" name="Google Shape;2907;p34">
                  <a:extLst>
                    <a:ext uri="{FF2B5EF4-FFF2-40B4-BE49-F238E27FC236}">
                      <a16:creationId xmlns:a16="http://schemas.microsoft.com/office/drawing/2014/main" id="{77BC20D4-6A5C-BE82-CC92-C7836159E0B4}"/>
                    </a:ext>
                  </a:extLst>
                </p:cNvPr>
                <p:cNvSpPr/>
                <p:nvPr/>
              </p:nvSpPr>
              <p:spPr>
                <a:xfrm>
                  <a:off x="5580675" y="2619600"/>
                  <a:ext cx="16725" cy="28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9" h="1120" extrusionOk="0">
                      <a:moveTo>
                        <a:pt x="84" y="301"/>
                      </a:moveTo>
                      <a:cubicBezTo>
                        <a:pt x="67" y="318"/>
                        <a:pt x="1" y="585"/>
                        <a:pt x="84" y="853"/>
                      </a:cubicBezTo>
                      <a:cubicBezTo>
                        <a:pt x="184" y="1120"/>
                        <a:pt x="468" y="1003"/>
                        <a:pt x="569" y="769"/>
                      </a:cubicBezTo>
                      <a:cubicBezTo>
                        <a:pt x="669" y="535"/>
                        <a:pt x="619" y="168"/>
                        <a:pt x="485" y="84"/>
                      </a:cubicBezTo>
                      <a:cubicBezTo>
                        <a:pt x="335" y="1"/>
                        <a:pt x="151" y="101"/>
                        <a:pt x="84" y="301"/>
                      </a:cubicBezTo>
                      <a:close/>
                    </a:path>
                  </a:pathLst>
                </a:custGeom>
                <a:solidFill>
                  <a:srgbClr val="1000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1" name="Google Shape;2910;p34">
                  <a:extLst>
                    <a:ext uri="{FF2B5EF4-FFF2-40B4-BE49-F238E27FC236}">
                      <a16:creationId xmlns:a16="http://schemas.microsoft.com/office/drawing/2014/main" id="{0412F26D-7311-603C-0337-7BF40365F20C}"/>
                    </a:ext>
                  </a:extLst>
                </p:cNvPr>
                <p:cNvSpPr/>
                <p:nvPr/>
              </p:nvSpPr>
              <p:spPr>
                <a:xfrm>
                  <a:off x="5513425" y="2431200"/>
                  <a:ext cx="61025" cy="6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1" h="2424" extrusionOk="0">
                      <a:moveTo>
                        <a:pt x="970" y="218"/>
                      </a:moveTo>
                      <a:cubicBezTo>
                        <a:pt x="986" y="85"/>
                        <a:pt x="1103" y="1"/>
                        <a:pt x="1220" y="1"/>
                      </a:cubicBezTo>
                      <a:cubicBezTo>
                        <a:pt x="1337" y="1"/>
                        <a:pt x="1454" y="85"/>
                        <a:pt x="1471" y="218"/>
                      </a:cubicBezTo>
                      <a:cubicBezTo>
                        <a:pt x="1521" y="369"/>
                        <a:pt x="1538" y="536"/>
                        <a:pt x="1571" y="703"/>
                      </a:cubicBezTo>
                      <a:cubicBezTo>
                        <a:pt x="1588" y="719"/>
                        <a:pt x="1605" y="803"/>
                        <a:pt x="1621" y="820"/>
                      </a:cubicBezTo>
                      <a:cubicBezTo>
                        <a:pt x="1638" y="836"/>
                        <a:pt x="1722" y="853"/>
                        <a:pt x="1738" y="853"/>
                      </a:cubicBezTo>
                      <a:cubicBezTo>
                        <a:pt x="1905" y="903"/>
                        <a:pt x="2056" y="920"/>
                        <a:pt x="2223" y="953"/>
                      </a:cubicBezTo>
                      <a:cubicBezTo>
                        <a:pt x="2340" y="987"/>
                        <a:pt x="2440" y="1087"/>
                        <a:pt x="2440" y="1221"/>
                      </a:cubicBezTo>
                      <a:cubicBezTo>
                        <a:pt x="2440" y="1338"/>
                        <a:pt x="2340" y="1455"/>
                        <a:pt x="2223" y="1471"/>
                      </a:cubicBezTo>
                      <a:cubicBezTo>
                        <a:pt x="2056" y="1505"/>
                        <a:pt x="1905" y="1538"/>
                        <a:pt x="1738" y="1572"/>
                      </a:cubicBezTo>
                      <a:cubicBezTo>
                        <a:pt x="1722" y="1572"/>
                        <a:pt x="1638" y="1605"/>
                        <a:pt x="1621" y="1622"/>
                      </a:cubicBezTo>
                      <a:cubicBezTo>
                        <a:pt x="1605" y="1622"/>
                        <a:pt x="1588" y="1722"/>
                        <a:pt x="1571" y="1739"/>
                      </a:cubicBezTo>
                      <a:cubicBezTo>
                        <a:pt x="1538" y="1906"/>
                        <a:pt x="1521" y="2056"/>
                        <a:pt x="1471" y="2223"/>
                      </a:cubicBezTo>
                      <a:cubicBezTo>
                        <a:pt x="1454" y="2340"/>
                        <a:pt x="1337" y="2424"/>
                        <a:pt x="1220" y="2424"/>
                      </a:cubicBezTo>
                      <a:cubicBezTo>
                        <a:pt x="1103" y="2424"/>
                        <a:pt x="986" y="2340"/>
                        <a:pt x="970" y="2223"/>
                      </a:cubicBezTo>
                      <a:cubicBezTo>
                        <a:pt x="920" y="2056"/>
                        <a:pt x="903" y="1906"/>
                        <a:pt x="869" y="1739"/>
                      </a:cubicBezTo>
                      <a:cubicBezTo>
                        <a:pt x="853" y="1722"/>
                        <a:pt x="836" y="1622"/>
                        <a:pt x="819" y="1622"/>
                      </a:cubicBezTo>
                      <a:cubicBezTo>
                        <a:pt x="803" y="1605"/>
                        <a:pt x="719" y="1572"/>
                        <a:pt x="702" y="1572"/>
                      </a:cubicBezTo>
                      <a:cubicBezTo>
                        <a:pt x="535" y="1538"/>
                        <a:pt x="385" y="1505"/>
                        <a:pt x="218" y="1471"/>
                      </a:cubicBezTo>
                      <a:cubicBezTo>
                        <a:pt x="101" y="1455"/>
                        <a:pt x="1" y="1338"/>
                        <a:pt x="1" y="1221"/>
                      </a:cubicBezTo>
                      <a:cubicBezTo>
                        <a:pt x="1" y="1087"/>
                        <a:pt x="101" y="987"/>
                        <a:pt x="218" y="953"/>
                      </a:cubicBezTo>
                      <a:cubicBezTo>
                        <a:pt x="385" y="920"/>
                        <a:pt x="535" y="903"/>
                        <a:pt x="702" y="853"/>
                      </a:cubicBezTo>
                      <a:cubicBezTo>
                        <a:pt x="719" y="853"/>
                        <a:pt x="803" y="836"/>
                        <a:pt x="819" y="820"/>
                      </a:cubicBezTo>
                      <a:cubicBezTo>
                        <a:pt x="836" y="803"/>
                        <a:pt x="853" y="719"/>
                        <a:pt x="869" y="703"/>
                      </a:cubicBezTo>
                      <a:cubicBezTo>
                        <a:pt x="903" y="536"/>
                        <a:pt x="920" y="369"/>
                        <a:pt x="970" y="218"/>
                      </a:cubicBezTo>
                      <a:close/>
                    </a:path>
                  </a:pathLst>
                </a:custGeom>
                <a:solidFill>
                  <a:srgbClr val="040D0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2" name="Google Shape;2911;p34">
                  <a:extLst>
                    <a:ext uri="{FF2B5EF4-FFF2-40B4-BE49-F238E27FC236}">
                      <a16:creationId xmlns:a16="http://schemas.microsoft.com/office/drawing/2014/main" id="{5A052E93-4EB9-3AC7-B2FB-DCF5FB23B11A}"/>
                    </a:ext>
                  </a:extLst>
                </p:cNvPr>
                <p:cNvSpPr/>
                <p:nvPr/>
              </p:nvSpPr>
              <p:spPr>
                <a:xfrm>
                  <a:off x="5520525" y="2434550"/>
                  <a:ext cx="50150" cy="50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6" h="2006" extrusionOk="0">
                      <a:moveTo>
                        <a:pt x="953" y="51"/>
                      </a:moveTo>
                      <a:cubicBezTo>
                        <a:pt x="953" y="17"/>
                        <a:pt x="970" y="1"/>
                        <a:pt x="1003" y="1"/>
                      </a:cubicBezTo>
                      <a:cubicBezTo>
                        <a:pt x="1037" y="1"/>
                        <a:pt x="1053" y="17"/>
                        <a:pt x="1053" y="51"/>
                      </a:cubicBezTo>
                      <a:cubicBezTo>
                        <a:pt x="1254" y="920"/>
                        <a:pt x="1087" y="753"/>
                        <a:pt x="1956" y="953"/>
                      </a:cubicBezTo>
                      <a:cubicBezTo>
                        <a:pt x="1989" y="953"/>
                        <a:pt x="2006" y="986"/>
                        <a:pt x="2006" y="1003"/>
                      </a:cubicBezTo>
                      <a:cubicBezTo>
                        <a:pt x="2006" y="1037"/>
                        <a:pt x="1989" y="1053"/>
                        <a:pt x="1956" y="1053"/>
                      </a:cubicBezTo>
                      <a:cubicBezTo>
                        <a:pt x="1087" y="1254"/>
                        <a:pt x="1254" y="1087"/>
                        <a:pt x="1053" y="1972"/>
                      </a:cubicBezTo>
                      <a:cubicBezTo>
                        <a:pt x="1053" y="1989"/>
                        <a:pt x="1037" y="2006"/>
                        <a:pt x="1003" y="2006"/>
                      </a:cubicBezTo>
                      <a:cubicBezTo>
                        <a:pt x="970" y="2006"/>
                        <a:pt x="953" y="1989"/>
                        <a:pt x="953" y="1972"/>
                      </a:cubicBezTo>
                      <a:cubicBezTo>
                        <a:pt x="752" y="1087"/>
                        <a:pt x="920" y="1254"/>
                        <a:pt x="51" y="1053"/>
                      </a:cubicBezTo>
                      <a:cubicBezTo>
                        <a:pt x="17" y="1053"/>
                        <a:pt x="1" y="1037"/>
                        <a:pt x="1" y="1003"/>
                      </a:cubicBezTo>
                      <a:cubicBezTo>
                        <a:pt x="1" y="986"/>
                        <a:pt x="17" y="953"/>
                        <a:pt x="51" y="953"/>
                      </a:cubicBezTo>
                      <a:cubicBezTo>
                        <a:pt x="920" y="753"/>
                        <a:pt x="752" y="920"/>
                        <a:pt x="953" y="51"/>
                      </a:cubicBezTo>
                      <a:close/>
                    </a:path>
                  </a:pathLst>
                </a:custGeom>
                <a:solidFill>
                  <a:srgbClr val="FDC5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3" name="Google Shape;2912;p34">
                  <a:extLst>
                    <a:ext uri="{FF2B5EF4-FFF2-40B4-BE49-F238E27FC236}">
                      <a16:creationId xmlns:a16="http://schemas.microsoft.com/office/drawing/2014/main" id="{E1B3D2D9-173F-EAD8-78AF-317893ABDED2}"/>
                    </a:ext>
                  </a:extLst>
                </p:cNvPr>
                <p:cNvSpPr/>
                <p:nvPr/>
              </p:nvSpPr>
              <p:spPr>
                <a:xfrm>
                  <a:off x="5500475" y="2471725"/>
                  <a:ext cx="26750" cy="26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0" h="1071" extrusionOk="0">
                      <a:moveTo>
                        <a:pt x="502" y="17"/>
                      </a:moveTo>
                      <a:cubicBezTo>
                        <a:pt x="502" y="1"/>
                        <a:pt x="519" y="1"/>
                        <a:pt x="535" y="1"/>
                      </a:cubicBezTo>
                      <a:cubicBezTo>
                        <a:pt x="552" y="1"/>
                        <a:pt x="552" y="1"/>
                        <a:pt x="569" y="17"/>
                      </a:cubicBezTo>
                      <a:cubicBezTo>
                        <a:pt x="669" y="485"/>
                        <a:pt x="569" y="402"/>
                        <a:pt x="1053" y="502"/>
                      </a:cubicBezTo>
                      <a:cubicBezTo>
                        <a:pt x="1053" y="502"/>
                        <a:pt x="1070" y="519"/>
                        <a:pt x="1070" y="535"/>
                      </a:cubicBezTo>
                      <a:cubicBezTo>
                        <a:pt x="1070" y="552"/>
                        <a:pt x="1053" y="569"/>
                        <a:pt x="1053" y="569"/>
                      </a:cubicBezTo>
                      <a:cubicBezTo>
                        <a:pt x="569" y="669"/>
                        <a:pt x="669" y="585"/>
                        <a:pt x="569" y="1053"/>
                      </a:cubicBezTo>
                      <a:cubicBezTo>
                        <a:pt x="552" y="1053"/>
                        <a:pt x="552" y="1070"/>
                        <a:pt x="535" y="1070"/>
                      </a:cubicBezTo>
                      <a:cubicBezTo>
                        <a:pt x="519" y="1070"/>
                        <a:pt x="502" y="1070"/>
                        <a:pt x="502" y="1053"/>
                      </a:cubicBezTo>
                      <a:cubicBezTo>
                        <a:pt x="402" y="585"/>
                        <a:pt x="485" y="669"/>
                        <a:pt x="17" y="569"/>
                      </a:cubicBezTo>
                      <a:cubicBezTo>
                        <a:pt x="1" y="569"/>
                        <a:pt x="1" y="552"/>
                        <a:pt x="1" y="535"/>
                      </a:cubicBezTo>
                      <a:cubicBezTo>
                        <a:pt x="1" y="519"/>
                        <a:pt x="1" y="502"/>
                        <a:pt x="17" y="502"/>
                      </a:cubicBezTo>
                      <a:cubicBezTo>
                        <a:pt x="485" y="402"/>
                        <a:pt x="402" y="485"/>
                        <a:pt x="502" y="17"/>
                      </a:cubicBezTo>
                      <a:close/>
                    </a:path>
                  </a:pathLst>
                </a:custGeom>
                <a:solidFill>
                  <a:srgbClr val="040D0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pic>
            <p:nvPicPr>
              <p:cNvPr id="1037" name="Picture 8">
                <a:extLst>
                  <a:ext uri="{FF2B5EF4-FFF2-40B4-BE49-F238E27FC236}">
                    <a16:creationId xmlns:a16="http://schemas.microsoft.com/office/drawing/2014/main" id="{36D69621-5B61-330F-2F19-CCAA5C8C9CD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025" t="17606" r="30048" b="34455"/>
              <a:stretch/>
            </p:blipFill>
            <p:spPr bwMode="auto">
              <a:xfrm rot="19749942">
                <a:off x="5501939" y="1365745"/>
                <a:ext cx="1249340" cy="150006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38" name="Google Shape;2909;p34">
                <a:extLst>
                  <a:ext uri="{FF2B5EF4-FFF2-40B4-BE49-F238E27FC236}">
                    <a16:creationId xmlns:a16="http://schemas.microsoft.com/office/drawing/2014/main" id="{70AF2BAF-5E60-A816-2FE4-5A58CA44E2A2}"/>
                  </a:ext>
                </a:extLst>
              </p:cNvPr>
              <p:cNvSpPr/>
              <p:nvPr/>
            </p:nvSpPr>
            <p:spPr>
              <a:xfrm rot="20640075">
                <a:off x="5071584" y="1893344"/>
                <a:ext cx="2340741" cy="797433"/>
              </a:xfrm>
              <a:custGeom>
                <a:avLst/>
                <a:gdLst/>
                <a:ahLst/>
                <a:cxnLst/>
                <a:rect l="l" t="t" r="r" b="b"/>
                <a:pathLst>
                  <a:path w="19082" h="6501" extrusionOk="0">
                    <a:moveTo>
                      <a:pt x="15556" y="301"/>
                    </a:moveTo>
                    <a:cubicBezTo>
                      <a:pt x="17477" y="1"/>
                      <a:pt x="18747" y="17"/>
                      <a:pt x="18864" y="385"/>
                    </a:cubicBezTo>
                    <a:cubicBezTo>
                      <a:pt x="19082" y="1120"/>
                      <a:pt x="15055" y="2908"/>
                      <a:pt x="9892" y="4395"/>
                    </a:cubicBezTo>
                    <a:cubicBezTo>
                      <a:pt x="4712" y="5882"/>
                      <a:pt x="334" y="6500"/>
                      <a:pt x="117" y="5782"/>
                    </a:cubicBezTo>
                    <a:cubicBezTo>
                      <a:pt x="0" y="5364"/>
                      <a:pt x="1253" y="4612"/>
                      <a:pt x="3309" y="3760"/>
                    </a:cubicBezTo>
                    <a:cubicBezTo>
                      <a:pt x="3309" y="3777"/>
                      <a:pt x="3309" y="3793"/>
                      <a:pt x="3325" y="3827"/>
                    </a:cubicBezTo>
                    <a:cubicBezTo>
                      <a:pt x="1905" y="4445"/>
                      <a:pt x="1086" y="4996"/>
                      <a:pt x="1187" y="5314"/>
                    </a:cubicBezTo>
                    <a:cubicBezTo>
                      <a:pt x="1370" y="5949"/>
                      <a:pt x="5247" y="5414"/>
                      <a:pt x="9808" y="4094"/>
                    </a:cubicBezTo>
                    <a:cubicBezTo>
                      <a:pt x="14386" y="2774"/>
                      <a:pt x="17929" y="1204"/>
                      <a:pt x="17728" y="552"/>
                    </a:cubicBezTo>
                    <a:cubicBezTo>
                      <a:pt x="17645" y="268"/>
                      <a:pt x="16843" y="218"/>
                      <a:pt x="15573" y="368"/>
                    </a:cubicBezTo>
                    <a:cubicBezTo>
                      <a:pt x="15573" y="351"/>
                      <a:pt x="15556" y="318"/>
                      <a:pt x="15556" y="301"/>
                    </a:cubicBez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684619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ody of water with mountains in the background&#10;&#10;Description automatically generated with medium confidence">
            <a:extLst>
              <a:ext uri="{FF2B5EF4-FFF2-40B4-BE49-F238E27FC236}">
                <a16:creationId xmlns:a16="http://schemas.microsoft.com/office/drawing/2014/main" id="{DAC84E45-4609-9108-3510-D8669A122C0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13"/>
          <a:stretch/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grpSp>
        <p:nvGrpSpPr>
          <p:cNvPr id="49" name="Group 48">
            <a:extLst>
              <a:ext uri="{FF2B5EF4-FFF2-40B4-BE49-F238E27FC236}">
                <a16:creationId xmlns:a16="http://schemas.microsoft.com/office/drawing/2014/main" id="{485CC5E4-101B-BA1C-1E01-454FF7FAE2C5}"/>
              </a:ext>
            </a:extLst>
          </p:cNvPr>
          <p:cNvGrpSpPr/>
          <p:nvPr/>
        </p:nvGrpSpPr>
        <p:grpSpPr>
          <a:xfrm>
            <a:off x="4948149" y="1956841"/>
            <a:ext cx="2295701" cy="2944317"/>
            <a:chOff x="5181294" y="1920938"/>
            <a:chExt cx="2295701" cy="2944317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16C6DB3-A70D-5EF5-8A7B-2182D1A386F4}"/>
                </a:ext>
              </a:extLst>
            </p:cNvPr>
            <p:cNvSpPr txBox="1"/>
            <p:nvPr/>
          </p:nvSpPr>
          <p:spPr>
            <a:xfrm>
              <a:off x="5373210" y="3944601"/>
              <a:ext cx="205056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3200" dirty="0">
                  <a:solidFill>
                    <a:srgbClr val="240046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terraglue</a:t>
              </a:r>
              <a:endParaRPr lang="en-US" sz="3200" dirty="0">
                <a:solidFill>
                  <a:srgbClr val="240046"/>
                </a:solidFill>
                <a:latin typeface="Segoe UI Black" panose="020B0A02040204020203" pitchFamily="34" charset="0"/>
                <a:ea typeface="Segoe UI Black" panose="020B0A02040204020203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42CE442-565F-B96F-B006-D3AECE638341}"/>
                </a:ext>
              </a:extLst>
            </p:cNvPr>
            <p:cNvSpPr txBox="1"/>
            <p:nvPr/>
          </p:nvSpPr>
          <p:spPr>
            <a:xfrm>
              <a:off x="5226995" y="4495923"/>
              <a:ext cx="2250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i="1" dirty="0">
                  <a:solidFill>
                    <a:srgbClr val="240046"/>
                  </a:solidFill>
                  <a:latin typeface="Segoe UI Light" panose="020B0502040204020203" pitchFamily="34" charset="0"/>
                  <a:ea typeface="Segoe UI Black" panose="020B0A02040204020203" pitchFamily="34" charset="0"/>
                  <a:cs typeface="Segoe UI Light" panose="020B0502040204020203" pitchFamily="34" charset="0"/>
                </a:rPr>
                <a:t>by Thiago Panini</a:t>
              </a:r>
              <a:endParaRPr lang="en-US" i="1" dirty="0">
                <a:solidFill>
                  <a:srgbClr val="240046"/>
                </a:solidFill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endParaRP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B0D69F3-8AB0-F922-EE44-EDF66E6A553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181294" y="1920938"/>
              <a:ext cx="2224422" cy="2014450"/>
              <a:chOff x="4671678" y="835840"/>
              <a:chExt cx="2782667" cy="2520000"/>
            </a:xfrm>
          </p:grpSpPr>
          <p:sp>
            <p:nvSpPr>
              <p:cNvPr id="10" name="Google Shape;35601;p55">
                <a:extLst>
                  <a:ext uri="{FF2B5EF4-FFF2-40B4-BE49-F238E27FC236}">
                    <a16:creationId xmlns:a16="http://schemas.microsoft.com/office/drawing/2014/main" id="{F79F61A7-3D03-C983-96DB-C4DD27C17C5D}"/>
                  </a:ext>
                </a:extLst>
              </p:cNvPr>
              <p:cNvSpPr/>
              <p:nvPr/>
            </p:nvSpPr>
            <p:spPr>
              <a:xfrm>
                <a:off x="5069345" y="970840"/>
                <a:ext cx="2250000" cy="2250000"/>
              </a:xfrm>
              <a:custGeom>
                <a:avLst/>
                <a:gdLst/>
                <a:ahLst/>
                <a:cxnLst/>
                <a:rect l="l" t="t" r="r" b="b"/>
                <a:pathLst>
                  <a:path w="69728" h="86628" extrusionOk="0">
                    <a:moveTo>
                      <a:pt x="62463" y="86628"/>
                    </a:moveTo>
                    <a:lnTo>
                      <a:pt x="7234" y="86628"/>
                    </a:lnTo>
                    <a:cubicBezTo>
                      <a:pt x="3253" y="86628"/>
                      <a:pt x="0" y="83406"/>
                      <a:pt x="0" y="79424"/>
                    </a:cubicBezTo>
                    <a:lnTo>
                      <a:pt x="0" y="7235"/>
                    </a:lnTo>
                    <a:cubicBezTo>
                      <a:pt x="0" y="3222"/>
                      <a:pt x="3253" y="0"/>
                      <a:pt x="7234" y="0"/>
                    </a:cubicBezTo>
                    <a:lnTo>
                      <a:pt x="62524" y="0"/>
                    </a:lnTo>
                    <a:cubicBezTo>
                      <a:pt x="66506" y="0"/>
                      <a:pt x="69728" y="3222"/>
                      <a:pt x="69728" y="7235"/>
                    </a:cubicBezTo>
                    <a:lnTo>
                      <a:pt x="69728" y="79424"/>
                    </a:lnTo>
                    <a:cubicBezTo>
                      <a:pt x="69698" y="83406"/>
                      <a:pt x="66476" y="86628"/>
                      <a:pt x="62463" y="86628"/>
                    </a:cubicBezTo>
                    <a:close/>
                  </a:path>
                </a:pathLst>
              </a:custGeom>
              <a:solidFill>
                <a:srgbClr val="1000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" name="Google Shape;35635;p55">
                <a:extLst>
                  <a:ext uri="{FF2B5EF4-FFF2-40B4-BE49-F238E27FC236}">
                    <a16:creationId xmlns:a16="http://schemas.microsoft.com/office/drawing/2014/main" id="{3C088C49-5CBA-5CB4-C017-E65623461987}"/>
                  </a:ext>
                </a:extLst>
              </p:cNvPr>
              <p:cNvSpPr/>
              <p:nvPr/>
            </p:nvSpPr>
            <p:spPr>
              <a:xfrm>
                <a:off x="4934345" y="835840"/>
                <a:ext cx="2520000" cy="2520000"/>
              </a:xfrm>
              <a:custGeom>
                <a:avLst/>
                <a:gdLst/>
                <a:ahLst/>
                <a:cxnLst/>
                <a:rect l="l" t="t" r="r" b="b"/>
                <a:pathLst>
                  <a:path w="85869" h="106690" fill="none" extrusionOk="0">
                    <a:moveTo>
                      <a:pt x="76993" y="106689"/>
                    </a:moveTo>
                    <a:lnTo>
                      <a:pt x="8876" y="106689"/>
                    </a:lnTo>
                    <a:cubicBezTo>
                      <a:pt x="3983" y="106689"/>
                      <a:pt x="1" y="102708"/>
                      <a:pt x="1" y="97814"/>
                    </a:cubicBezTo>
                    <a:lnTo>
                      <a:pt x="1" y="8907"/>
                    </a:lnTo>
                    <a:cubicBezTo>
                      <a:pt x="1" y="3983"/>
                      <a:pt x="3983" y="1"/>
                      <a:pt x="8876" y="1"/>
                    </a:cubicBezTo>
                    <a:lnTo>
                      <a:pt x="76993" y="1"/>
                    </a:lnTo>
                    <a:cubicBezTo>
                      <a:pt x="81887" y="1"/>
                      <a:pt x="85869" y="3983"/>
                      <a:pt x="85869" y="8907"/>
                    </a:cubicBezTo>
                    <a:lnTo>
                      <a:pt x="85869" y="97814"/>
                    </a:lnTo>
                    <a:cubicBezTo>
                      <a:pt x="85869" y="102738"/>
                      <a:pt x="81887" y="106689"/>
                      <a:pt x="76993" y="106689"/>
                    </a:cubicBezTo>
                    <a:close/>
                  </a:path>
                </a:pathLst>
              </a:custGeom>
              <a:solidFill>
                <a:srgbClr val="4E148C"/>
              </a:solidFill>
              <a:ln w="39525" cap="flat" cmpd="sng">
                <a:solidFill>
                  <a:srgbClr val="5A189A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2" name="Google Shape;35636;p55">
                <a:extLst>
                  <a:ext uri="{FF2B5EF4-FFF2-40B4-BE49-F238E27FC236}">
                    <a16:creationId xmlns:a16="http://schemas.microsoft.com/office/drawing/2014/main" id="{1179A279-A31B-7F55-6861-25AE7DBCAF44}"/>
                  </a:ext>
                </a:extLst>
              </p:cNvPr>
              <p:cNvSpPr/>
              <p:nvPr/>
            </p:nvSpPr>
            <p:spPr>
              <a:xfrm>
                <a:off x="5015345" y="916840"/>
                <a:ext cx="2358000" cy="2358000"/>
              </a:xfrm>
              <a:custGeom>
                <a:avLst/>
                <a:gdLst/>
                <a:ahLst/>
                <a:cxnLst/>
                <a:rect l="l" t="t" r="r" b="b"/>
                <a:pathLst>
                  <a:path w="79425" h="98665" fill="none" extrusionOk="0">
                    <a:moveTo>
                      <a:pt x="71218" y="98665"/>
                    </a:moveTo>
                    <a:lnTo>
                      <a:pt x="8208" y="98665"/>
                    </a:lnTo>
                    <a:cubicBezTo>
                      <a:pt x="3648" y="98665"/>
                      <a:pt x="1" y="94987"/>
                      <a:pt x="1" y="90458"/>
                    </a:cubicBezTo>
                    <a:lnTo>
                      <a:pt x="1" y="8207"/>
                    </a:lnTo>
                    <a:cubicBezTo>
                      <a:pt x="1" y="3648"/>
                      <a:pt x="3709" y="1"/>
                      <a:pt x="8208" y="1"/>
                    </a:cubicBezTo>
                    <a:lnTo>
                      <a:pt x="71188" y="1"/>
                    </a:lnTo>
                    <a:cubicBezTo>
                      <a:pt x="75747" y="1"/>
                      <a:pt x="79394" y="3678"/>
                      <a:pt x="79394" y="8207"/>
                    </a:cubicBezTo>
                    <a:lnTo>
                      <a:pt x="79394" y="90458"/>
                    </a:lnTo>
                    <a:cubicBezTo>
                      <a:pt x="79425" y="94987"/>
                      <a:pt x="75747" y="98665"/>
                      <a:pt x="71218" y="98665"/>
                    </a:cubicBezTo>
                    <a:close/>
                  </a:path>
                </a:pathLst>
              </a:custGeom>
              <a:noFill/>
              <a:ln w="9875" cap="flat" cmpd="sng">
                <a:solidFill>
                  <a:srgbClr val="FDC500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3" name="Google Shape;35637;p55">
                <a:extLst>
                  <a:ext uri="{FF2B5EF4-FFF2-40B4-BE49-F238E27FC236}">
                    <a16:creationId xmlns:a16="http://schemas.microsoft.com/office/drawing/2014/main" id="{747856C3-893F-E12C-1136-735BEA9003E6}"/>
                  </a:ext>
                </a:extLst>
              </p:cNvPr>
              <p:cNvSpPr/>
              <p:nvPr/>
            </p:nvSpPr>
            <p:spPr>
              <a:xfrm>
                <a:off x="4671678" y="1852493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1"/>
                    </a:moveTo>
                    <a:lnTo>
                      <a:pt x="1" y="1217"/>
                    </a:lnTo>
                    <a:lnTo>
                      <a:pt x="3983" y="1217"/>
                    </a:lnTo>
                    <a:lnTo>
                      <a:pt x="3983" y="1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4" name="Google Shape;35638;p55">
                <a:extLst>
                  <a:ext uri="{FF2B5EF4-FFF2-40B4-BE49-F238E27FC236}">
                    <a16:creationId xmlns:a16="http://schemas.microsoft.com/office/drawing/2014/main" id="{9471529C-2CC6-6433-68AB-FF571D92DBA1}"/>
                  </a:ext>
                </a:extLst>
              </p:cNvPr>
              <p:cNvSpPr/>
              <p:nvPr/>
            </p:nvSpPr>
            <p:spPr>
              <a:xfrm>
                <a:off x="4671678" y="1778335"/>
                <a:ext cx="114342" cy="34914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6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5" name="Google Shape;35639;p55">
                <a:extLst>
                  <a:ext uri="{FF2B5EF4-FFF2-40B4-BE49-F238E27FC236}">
                    <a16:creationId xmlns:a16="http://schemas.microsoft.com/office/drawing/2014/main" id="{E3DE8F30-7AA9-B82C-7244-C313D565626B}"/>
                  </a:ext>
                </a:extLst>
              </p:cNvPr>
              <p:cNvSpPr/>
              <p:nvPr/>
            </p:nvSpPr>
            <p:spPr>
              <a:xfrm>
                <a:off x="4671678" y="1926680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6" name="Google Shape;35640;p55">
                <a:extLst>
                  <a:ext uri="{FF2B5EF4-FFF2-40B4-BE49-F238E27FC236}">
                    <a16:creationId xmlns:a16="http://schemas.microsoft.com/office/drawing/2014/main" id="{5B81AB24-6DF2-6861-53D2-AEE98EFDC9D4}"/>
                  </a:ext>
                </a:extLst>
              </p:cNvPr>
              <p:cNvSpPr/>
              <p:nvPr/>
            </p:nvSpPr>
            <p:spPr>
              <a:xfrm>
                <a:off x="4671678" y="2000867"/>
                <a:ext cx="114342" cy="34914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6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7" name="Google Shape;35641;p55">
                <a:extLst>
                  <a:ext uri="{FF2B5EF4-FFF2-40B4-BE49-F238E27FC236}">
                    <a16:creationId xmlns:a16="http://schemas.microsoft.com/office/drawing/2014/main" id="{456B7A51-7517-7A73-1CEB-0C03D134FABF}"/>
                  </a:ext>
                </a:extLst>
              </p:cNvPr>
              <p:cNvSpPr/>
              <p:nvPr/>
            </p:nvSpPr>
            <p:spPr>
              <a:xfrm>
                <a:off x="4671678" y="2075025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1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1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8" name="Google Shape;35642;p55">
                <a:extLst>
                  <a:ext uri="{FF2B5EF4-FFF2-40B4-BE49-F238E27FC236}">
                    <a16:creationId xmlns:a16="http://schemas.microsoft.com/office/drawing/2014/main" id="{D1D65D52-07B6-CF41-AD79-07A4FC6F54B6}"/>
                  </a:ext>
                </a:extLst>
              </p:cNvPr>
              <p:cNvSpPr/>
              <p:nvPr/>
            </p:nvSpPr>
            <p:spPr>
              <a:xfrm>
                <a:off x="4671678" y="1482506"/>
                <a:ext cx="114342" cy="34914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6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9" name="Google Shape;35643;p55">
                <a:extLst>
                  <a:ext uri="{FF2B5EF4-FFF2-40B4-BE49-F238E27FC236}">
                    <a16:creationId xmlns:a16="http://schemas.microsoft.com/office/drawing/2014/main" id="{A569297F-FB53-58A3-361C-F0444DDBAEAD}"/>
                  </a:ext>
                </a:extLst>
              </p:cNvPr>
              <p:cNvSpPr/>
              <p:nvPr/>
            </p:nvSpPr>
            <p:spPr>
              <a:xfrm>
                <a:off x="4671678" y="1408319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0" name="Google Shape;35644;p55">
                <a:extLst>
                  <a:ext uri="{FF2B5EF4-FFF2-40B4-BE49-F238E27FC236}">
                    <a16:creationId xmlns:a16="http://schemas.microsoft.com/office/drawing/2014/main" id="{D4121C1D-71DD-5CD9-929F-E097DE20494D}"/>
                  </a:ext>
                </a:extLst>
              </p:cNvPr>
              <p:cNvSpPr/>
              <p:nvPr/>
            </p:nvSpPr>
            <p:spPr>
              <a:xfrm>
                <a:off x="4671678" y="1555803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1" name="Google Shape;35645;p55">
                <a:extLst>
                  <a:ext uri="{FF2B5EF4-FFF2-40B4-BE49-F238E27FC236}">
                    <a16:creationId xmlns:a16="http://schemas.microsoft.com/office/drawing/2014/main" id="{F5625374-EB17-0E23-D130-E7B167DD3314}"/>
                  </a:ext>
                </a:extLst>
              </p:cNvPr>
              <p:cNvSpPr/>
              <p:nvPr/>
            </p:nvSpPr>
            <p:spPr>
              <a:xfrm>
                <a:off x="4671678" y="1629961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1"/>
                    </a:moveTo>
                    <a:lnTo>
                      <a:pt x="1" y="1217"/>
                    </a:lnTo>
                    <a:lnTo>
                      <a:pt x="3983" y="1217"/>
                    </a:lnTo>
                    <a:lnTo>
                      <a:pt x="3983" y="1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2" name="Google Shape;35646;p55">
                <a:extLst>
                  <a:ext uri="{FF2B5EF4-FFF2-40B4-BE49-F238E27FC236}">
                    <a16:creationId xmlns:a16="http://schemas.microsoft.com/office/drawing/2014/main" id="{AA5C166E-1470-A153-4B39-061DC10FE98C}"/>
                  </a:ext>
                </a:extLst>
              </p:cNvPr>
              <p:cNvSpPr/>
              <p:nvPr/>
            </p:nvSpPr>
            <p:spPr>
              <a:xfrm>
                <a:off x="4671678" y="1704148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1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1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3" name="Google Shape;35647;p55">
                <a:extLst>
                  <a:ext uri="{FF2B5EF4-FFF2-40B4-BE49-F238E27FC236}">
                    <a16:creationId xmlns:a16="http://schemas.microsoft.com/office/drawing/2014/main" id="{ED6A8A39-E77E-1B5F-361F-D5B4CB8B3DD5}"/>
                  </a:ext>
                </a:extLst>
              </p:cNvPr>
              <p:cNvSpPr/>
              <p:nvPr/>
            </p:nvSpPr>
            <p:spPr>
              <a:xfrm>
                <a:off x="4671678" y="1111601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1"/>
                    </a:moveTo>
                    <a:lnTo>
                      <a:pt x="1" y="1217"/>
                    </a:lnTo>
                    <a:lnTo>
                      <a:pt x="3983" y="1217"/>
                    </a:lnTo>
                    <a:lnTo>
                      <a:pt x="3983" y="1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4" name="Google Shape;35648;p55">
                <a:extLst>
                  <a:ext uri="{FF2B5EF4-FFF2-40B4-BE49-F238E27FC236}">
                    <a16:creationId xmlns:a16="http://schemas.microsoft.com/office/drawing/2014/main" id="{22C0C3CF-F95E-F65F-4F0C-8AD2A1EB4BA7}"/>
                  </a:ext>
                </a:extLst>
              </p:cNvPr>
              <p:cNvSpPr/>
              <p:nvPr/>
            </p:nvSpPr>
            <p:spPr>
              <a:xfrm>
                <a:off x="4671678" y="1037442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5" name="Google Shape;35649;p55">
                <a:extLst>
                  <a:ext uri="{FF2B5EF4-FFF2-40B4-BE49-F238E27FC236}">
                    <a16:creationId xmlns:a16="http://schemas.microsoft.com/office/drawing/2014/main" id="{A2DA4957-5D58-9C2B-B730-EFE8BCF8E897}"/>
                  </a:ext>
                </a:extLst>
              </p:cNvPr>
              <p:cNvSpPr/>
              <p:nvPr/>
            </p:nvSpPr>
            <p:spPr>
              <a:xfrm>
                <a:off x="4671678" y="1185788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1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1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6" name="Google Shape;35650;p55">
                <a:extLst>
                  <a:ext uri="{FF2B5EF4-FFF2-40B4-BE49-F238E27FC236}">
                    <a16:creationId xmlns:a16="http://schemas.microsoft.com/office/drawing/2014/main" id="{837CE627-94B4-5CE1-5D89-953D119538DB}"/>
                  </a:ext>
                </a:extLst>
              </p:cNvPr>
              <p:cNvSpPr/>
              <p:nvPr/>
            </p:nvSpPr>
            <p:spPr>
              <a:xfrm>
                <a:off x="4671678" y="1259974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7" name="Google Shape;35651;p55">
                <a:extLst>
                  <a:ext uri="{FF2B5EF4-FFF2-40B4-BE49-F238E27FC236}">
                    <a16:creationId xmlns:a16="http://schemas.microsoft.com/office/drawing/2014/main" id="{773A5445-77B2-3E1D-DBB7-024C3A65FC00}"/>
                  </a:ext>
                </a:extLst>
              </p:cNvPr>
              <p:cNvSpPr/>
              <p:nvPr/>
            </p:nvSpPr>
            <p:spPr>
              <a:xfrm>
                <a:off x="4671678" y="1334133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1"/>
                    </a:moveTo>
                    <a:lnTo>
                      <a:pt x="1" y="1217"/>
                    </a:lnTo>
                    <a:lnTo>
                      <a:pt x="3983" y="1217"/>
                    </a:lnTo>
                    <a:lnTo>
                      <a:pt x="3983" y="1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8" name="Google Shape;35652;p55">
                <a:extLst>
                  <a:ext uri="{FF2B5EF4-FFF2-40B4-BE49-F238E27FC236}">
                    <a16:creationId xmlns:a16="http://schemas.microsoft.com/office/drawing/2014/main" id="{713A1501-FFA3-36A8-3AFF-8FA9FE5CDF12}"/>
                  </a:ext>
                </a:extLst>
              </p:cNvPr>
              <p:cNvSpPr/>
              <p:nvPr/>
            </p:nvSpPr>
            <p:spPr>
              <a:xfrm>
                <a:off x="4671678" y="2153577"/>
                <a:ext cx="114342" cy="112126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56810" extrusionOk="0">
                    <a:moveTo>
                      <a:pt x="1" y="0"/>
                    </a:moveTo>
                    <a:lnTo>
                      <a:pt x="1" y="56810"/>
                    </a:lnTo>
                    <a:lnTo>
                      <a:pt x="3983" y="56810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9" name="Google Shape;35648;p55">
                <a:extLst>
                  <a:ext uri="{FF2B5EF4-FFF2-40B4-BE49-F238E27FC236}">
                    <a16:creationId xmlns:a16="http://schemas.microsoft.com/office/drawing/2014/main" id="{9CF3F548-E3D3-8625-128E-37DB1BFA6140}"/>
                  </a:ext>
                </a:extLst>
              </p:cNvPr>
              <p:cNvSpPr/>
              <p:nvPr/>
            </p:nvSpPr>
            <p:spPr>
              <a:xfrm>
                <a:off x="4671678" y="965406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0" name="Google Shape;35648;p55">
                <a:extLst>
                  <a:ext uri="{FF2B5EF4-FFF2-40B4-BE49-F238E27FC236}">
                    <a16:creationId xmlns:a16="http://schemas.microsoft.com/office/drawing/2014/main" id="{2CF6D078-6705-9763-56ED-C288A9822690}"/>
                  </a:ext>
                </a:extLst>
              </p:cNvPr>
              <p:cNvSpPr/>
              <p:nvPr/>
            </p:nvSpPr>
            <p:spPr>
              <a:xfrm>
                <a:off x="4671678" y="891187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A05E5328-08F3-9B44-7A53-4EEC9BC2018C}"/>
                  </a:ext>
                </a:extLst>
              </p:cNvPr>
              <p:cNvGrpSpPr/>
              <p:nvPr/>
            </p:nvGrpSpPr>
            <p:grpSpPr>
              <a:xfrm>
                <a:off x="5015345" y="1296012"/>
                <a:ext cx="2387075" cy="1592659"/>
                <a:chOff x="5025250" y="1334133"/>
                <a:chExt cx="2387075" cy="1592659"/>
              </a:xfrm>
            </p:grpSpPr>
            <p:grpSp>
              <p:nvGrpSpPr>
                <p:cNvPr id="32" name="Google Shape;2897;p34">
                  <a:extLst>
                    <a:ext uri="{FF2B5EF4-FFF2-40B4-BE49-F238E27FC236}">
                      <a16:creationId xmlns:a16="http://schemas.microsoft.com/office/drawing/2014/main" id="{F78E86BD-D2C6-3BF2-F73E-E5C7CC45876D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 rot="20640075">
                  <a:off x="5025250" y="1334133"/>
                  <a:ext cx="2340741" cy="1592659"/>
                  <a:chOff x="5218525" y="2431200"/>
                  <a:chExt cx="477050" cy="324600"/>
                </a:xfrm>
              </p:grpSpPr>
              <p:sp>
                <p:nvSpPr>
                  <p:cNvPr id="35" name="Google Shape;2898;p34">
                    <a:extLst>
                      <a:ext uri="{FF2B5EF4-FFF2-40B4-BE49-F238E27FC236}">
                        <a16:creationId xmlns:a16="http://schemas.microsoft.com/office/drawing/2014/main" id="{A3E7B304-E373-88DF-54F7-2B44A3F7A0BB}"/>
                      </a:ext>
                    </a:extLst>
                  </p:cNvPr>
                  <p:cNvSpPr/>
                  <p:nvPr/>
                </p:nvSpPr>
                <p:spPr>
                  <a:xfrm>
                    <a:off x="5294950" y="2437475"/>
                    <a:ext cx="318325" cy="3183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733" h="12733" extrusionOk="0">
                        <a:moveTo>
                          <a:pt x="6367" y="12732"/>
                        </a:moveTo>
                        <a:cubicBezTo>
                          <a:pt x="9876" y="12732"/>
                          <a:pt x="12733" y="9875"/>
                          <a:pt x="12733" y="6367"/>
                        </a:cubicBezTo>
                        <a:cubicBezTo>
                          <a:pt x="12733" y="2858"/>
                          <a:pt x="9876" y="1"/>
                          <a:pt x="6367" y="1"/>
                        </a:cubicBezTo>
                        <a:cubicBezTo>
                          <a:pt x="2858" y="1"/>
                          <a:pt x="1" y="2858"/>
                          <a:pt x="1" y="6367"/>
                        </a:cubicBezTo>
                        <a:cubicBezTo>
                          <a:pt x="1" y="9875"/>
                          <a:pt x="2858" y="12732"/>
                          <a:pt x="6367" y="12732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" name="Google Shape;2908;p34">
                    <a:extLst>
                      <a:ext uri="{FF2B5EF4-FFF2-40B4-BE49-F238E27FC236}">
                        <a16:creationId xmlns:a16="http://schemas.microsoft.com/office/drawing/2014/main" id="{81A368F2-502A-EAE3-7A62-19D73FDF7149}"/>
                      </a:ext>
                    </a:extLst>
                  </p:cNvPr>
                  <p:cNvSpPr/>
                  <p:nvPr/>
                </p:nvSpPr>
                <p:spPr>
                  <a:xfrm>
                    <a:off x="5218525" y="2554425"/>
                    <a:ext cx="477050" cy="1617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082" h="6468" extrusionOk="0">
                        <a:moveTo>
                          <a:pt x="16776" y="118"/>
                        </a:moveTo>
                        <a:cubicBezTo>
                          <a:pt x="17995" y="1"/>
                          <a:pt x="18764" y="68"/>
                          <a:pt x="18864" y="369"/>
                        </a:cubicBezTo>
                        <a:cubicBezTo>
                          <a:pt x="19082" y="1087"/>
                          <a:pt x="15055" y="2875"/>
                          <a:pt x="9892" y="4362"/>
                        </a:cubicBezTo>
                        <a:cubicBezTo>
                          <a:pt x="4712" y="5849"/>
                          <a:pt x="334" y="6467"/>
                          <a:pt x="117" y="5749"/>
                        </a:cubicBezTo>
                        <a:cubicBezTo>
                          <a:pt x="0" y="5364"/>
                          <a:pt x="1086" y="4679"/>
                          <a:pt x="2891" y="3894"/>
                        </a:cubicBezTo>
                        <a:lnTo>
                          <a:pt x="2924" y="3978"/>
                        </a:lnTo>
                        <a:cubicBezTo>
                          <a:pt x="1755" y="4529"/>
                          <a:pt x="1103" y="4997"/>
                          <a:pt x="1187" y="5281"/>
                        </a:cubicBezTo>
                        <a:cubicBezTo>
                          <a:pt x="1370" y="5932"/>
                          <a:pt x="5247" y="5381"/>
                          <a:pt x="9808" y="4061"/>
                        </a:cubicBezTo>
                        <a:cubicBezTo>
                          <a:pt x="14386" y="2758"/>
                          <a:pt x="17929" y="1171"/>
                          <a:pt x="17728" y="536"/>
                        </a:cubicBezTo>
                        <a:cubicBezTo>
                          <a:pt x="17678" y="352"/>
                          <a:pt x="17327" y="268"/>
                          <a:pt x="16742" y="268"/>
                        </a:cubicBezTo>
                        <a:cubicBezTo>
                          <a:pt x="16759" y="218"/>
                          <a:pt x="16759" y="168"/>
                          <a:pt x="16776" y="118"/>
                        </a:cubicBezTo>
                        <a:close/>
                      </a:path>
                    </a:pathLst>
                  </a:custGeom>
                  <a:solidFill>
                    <a:srgbClr val="040D0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" name="Google Shape;2899;p34">
                    <a:extLst>
                      <a:ext uri="{FF2B5EF4-FFF2-40B4-BE49-F238E27FC236}">
                        <a16:creationId xmlns:a16="http://schemas.microsoft.com/office/drawing/2014/main" id="{5EEFE567-E346-8095-2429-E0DECCB4D5BF}"/>
                      </a:ext>
                    </a:extLst>
                  </p:cNvPr>
                  <p:cNvSpPr/>
                  <p:nvPr/>
                </p:nvSpPr>
                <p:spPr>
                  <a:xfrm>
                    <a:off x="5332550" y="2512250"/>
                    <a:ext cx="270300" cy="23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812" h="9425" extrusionOk="0">
                        <a:moveTo>
                          <a:pt x="9408" y="17"/>
                        </a:moveTo>
                        <a:cubicBezTo>
                          <a:pt x="9408" y="17"/>
                          <a:pt x="9324" y="0"/>
                          <a:pt x="9341" y="67"/>
                        </a:cubicBezTo>
                        <a:cubicBezTo>
                          <a:pt x="9374" y="151"/>
                          <a:pt x="9424" y="234"/>
                          <a:pt x="9441" y="502"/>
                        </a:cubicBezTo>
                        <a:cubicBezTo>
                          <a:pt x="9458" y="752"/>
                          <a:pt x="9525" y="685"/>
                          <a:pt x="9658" y="869"/>
                        </a:cubicBezTo>
                        <a:cubicBezTo>
                          <a:pt x="9792" y="1070"/>
                          <a:pt x="9675" y="1254"/>
                          <a:pt x="9742" y="1320"/>
                        </a:cubicBezTo>
                        <a:cubicBezTo>
                          <a:pt x="9809" y="1404"/>
                          <a:pt x="9926" y="1604"/>
                          <a:pt x="9859" y="1738"/>
                        </a:cubicBezTo>
                        <a:cubicBezTo>
                          <a:pt x="9792" y="1855"/>
                          <a:pt x="9725" y="1705"/>
                          <a:pt x="9675" y="1705"/>
                        </a:cubicBezTo>
                        <a:cubicBezTo>
                          <a:pt x="9625" y="1705"/>
                          <a:pt x="9558" y="1888"/>
                          <a:pt x="9608" y="2122"/>
                        </a:cubicBezTo>
                        <a:cubicBezTo>
                          <a:pt x="9675" y="2356"/>
                          <a:pt x="9725" y="2507"/>
                          <a:pt x="9675" y="2724"/>
                        </a:cubicBezTo>
                        <a:cubicBezTo>
                          <a:pt x="9608" y="2924"/>
                          <a:pt x="9608" y="2991"/>
                          <a:pt x="9675" y="3158"/>
                        </a:cubicBezTo>
                        <a:cubicBezTo>
                          <a:pt x="9742" y="3325"/>
                          <a:pt x="9725" y="3626"/>
                          <a:pt x="9558" y="3877"/>
                        </a:cubicBezTo>
                        <a:cubicBezTo>
                          <a:pt x="9391" y="4127"/>
                          <a:pt x="9274" y="4295"/>
                          <a:pt x="9274" y="4512"/>
                        </a:cubicBezTo>
                        <a:cubicBezTo>
                          <a:pt x="9257" y="4729"/>
                          <a:pt x="9124" y="4779"/>
                          <a:pt x="9090" y="4662"/>
                        </a:cubicBezTo>
                        <a:cubicBezTo>
                          <a:pt x="9057" y="4545"/>
                          <a:pt x="8973" y="4395"/>
                          <a:pt x="8873" y="4395"/>
                        </a:cubicBezTo>
                        <a:cubicBezTo>
                          <a:pt x="8789" y="4378"/>
                          <a:pt x="8940" y="4562"/>
                          <a:pt x="8890" y="4712"/>
                        </a:cubicBezTo>
                        <a:cubicBezTo>
                          <a:pt x="8840" y="4879"/>
                          <a:pt x="8723" y="4963"/>
                          <a:pt x="8723" y="5113"/>
                        </a:cubicBezTo>
                        <a:cubicBezTo>
                          <a:pt x="8723" y="5264"/>
                          <a:pt x="8388" y="5681"/>
                          <a:pt x="8205" y="5782"/>
                        </a:cubicBezTo>
                        <a:cubicBezTo>
                          <a:pt x="8004" y="5882"/>
                          <a:pt x="7754" y="5865"/>
                          <a:pt x="7687" y="5832"/>
                        </a:cubicBezTo>
                        <a:cubicBezTo>
                          <a:pt x="7620" y="5798"/>
                          <a:pt x="7637" y="5982"/>
                          <a:pt x="7870" y="5965"/>
                        </a:cubicBezTo>
                        <a:cubicBezTo>
                          <a:pt x="8088" y="5965"/>
                          <a:pt x="8238" y="5882"/>
                          <a:pt x="8271" y="5932"/>
                        </a:cubicBezTo>
                        <a:cubicBezTo>
                          <a:pt x="8322" y="5982"/>
                          <a:pt x="8188" y="5999"/>
                          <a:pt x="8155" y="6066"/>
                        </a:cubicBezTo>
                        <a:cubicBezTo>
                          <a:pt x="8138" y="6132"/>
                          <a:pt x="8138" y="6199"/>
                          <a:pt x="8021" y="6249"/>
                        </a:cubicBezTo>
                        <a:cubicBezTo>
                          <a:pt x="7921" y="6300"/>
                          <a:pt x="7837" y="6316"/>
                          <a:pt x="7854" y="6383"/>
                        </a:cubicBezTo>
                        <a:cubicBezTo>
                          <a:pt x="7887" y="6433"/>
                          <a:pt x="8205" y="6450"/>
                          <a:pt x="8121" y="6784"/>
                        </a:cubicBezTo>
                        <a:cubicBezTo>
                          <a:pt x="8038" y="7135"/>
                          <a:pt x="7870" y="7085"/>
                          <a:pt x="7737" y="7302"/>
                        </a:cubicBezTo>
                        <a:cubicBezTo>
                          <a:pt x="7603" y="7519"/>
                          <a:pt x="7453" y="7636"/>
                          <a:pt x="7135" y="7753"/>
                        </a:cubicBezTo>
                        <a:cubicBezTo>
                          <a:pt x="6801" y="7870"/>
                          <a:pt x="6734" y="7837"/>
                          <a:pt x="6467" y="8004"/>
                        </a:cubicBezTo>
                        <a:cubicBezTo>
                          <a:pt x="6216" y="8171"/>
                          <a:pt x="5865" y="7954"/>
                          <a:pt x="5682" y="7937"/>
                        </a:cubicBezTo>
                        <a:cubicBezTo>
                          <a:pt x="5481" y="7920"/>
                          <a:pt x="5264" y="7937"/>
                          <a:pt x="5180" y="7837"/>
                        </a:cubicBezTo>
                        <a:cubicBezTo>
                          <a:pt x="5080" y="7736"/>
                          <a:pt x="5063" y="7586"/>
                          <a:pt x="4980" y="7569"/>
                        </a:cubicBezTo>
                        <a:cubicBezTo>
                          <a:pt x="4896" y="7569"/>
                          <a:pt x="4913" y="7703"/>
                          <a:pt x="4946" y="7803"/>
                        </a:cubicBezTo>
                        <a:cubicBezTo>
                          <a:pt x="4963" y="7904"/>
                          <a:pt x="4729" y="7770"/>
                          <a:pt x="4629" y="7837"/>
                        </a:cubicBezTo>
                        <a:cubicBezTo>
                          <a:pt x="4529" y="7920"/>
                          <a:pt x="4412" y="7954"/>
                          <a:pt x="4195" y="7887"/>
                        </a:cubicBezTo>
                        <a:cubicBezTo>
                          <a:pt x="3994" y="7820"/>
                          <a:pt x="4028" y="7987"/>
                          <a:pt x="4111" y="8071"/>
                        </a:cubicBezTo>
                        <a:cubicBezTo>
                          <a:pt x="4211" y="8154"/>
                          <a:pt x="4094" y="8305"/>
                          <a:pt x="3743" y="8238"/>
                        </a:cubicBezTo>
                        <a:cubicBezTo>
                          <a:pt x="3393" y="8171"/>
                          <a:pt x="3192" y="8071"/>
                          <a:pt x="2708" y="8121"/>
                        </a:cubicBezTo>
                        <a:cubicBezTo>
                          <a:pt x="2223" y="8154"/>
                          <a:pt x="2290" y="7803"/>
                          <a:pt x="1922" y="7770"/>
                        </a:cubicBezTo>
                        <a:cubicBezTo>
                          <a:pt x="1571" y="7736"/>
                          <a:pt x="1220" y="7636"/>
                          <a:pt x="1037" y="7302"/>
                        </a:cubicBezTo>
                        <a:cubicBezTo>
                          <a:pt x="853" y="6985"/>
                          <a:pt x="636" y="7202"/>
                          <a:pt x="452" y="6934"/>
                        </a:cubicBezTo>
                        <a:cubicBezTo>
                          <a:pt x="251" y="6667"/>
                          <a:pt x="218" y="6600"/>
                          <a:pt x="118" y="6617"/>
                        </a:cubicBezTo>
                        <a:cubicBezTo>
                          <a:pt x="17" y="6634"/>
                          <a:pt x="1" y="6901"/>
                          <a:pt x="302" y="7051"/>
                        </a:cubicBezTo>
                        <a:cubicBezTo>
                          <a:pt x="602" y="7218"/>
                          <a:pt x="652" y="7352"/>
                          <a:pt x="686" y="7670"/>
                        </a:cubicBezTo>
                        <a:cubicBezTo>
                          <a:pt x="719" y="7987"/>
                          <a:pt x="987" y="7970"/>
                          <a:pt x="1120" y="8154"/>
                        </a:cubicBezTo>
                        <a:cubicBezTo>
                          <a:pt x="1271" y="8338"/>
                          <a:pt x="1237" y="8538"/>
                          <a:pt x="1538" y="8605"/>
                        </a:cubicBezTo>
                        <a:cubicBezTo>
                          <a:pt x="1839" y="8672"/>
                          <a:pt x="1989" y="8672"/>
                          <a:pt x="2089" y="8823"/>
                        </a:cubicBezTo>
                        <a:cubicBezTo>
                          <a:pt x="2173" y="8973"/>
                          <a:pt x="2390" y="9006"/>
                          <a:pt x="2708" y="8973"/>
                        </a:cubicBezTo>
                        <a:cubicBezTo>
                          <a:pt x="3008" y="8939"/>
                          <a:pt x="3159" y="9224"/>
                          <a:pt x="3443" y="9240"/>
                        </a:cubicBezTo>
                        <a:cubicBezTo>
                          <a:pt x="3727" y="9274"/>
                          <a:pt x="3860" y="9157"/>
                          <a:pt x="4195" y="9290"/>
                        </a:cubicBezTo>
                        <a:cubicBezTo>
                          <a:pt x="4512" y="9424"/>
                          <a:pt x="4679" y="9357"/>
                          <a:pt x="4830" y="9257"/>
                        </a:cubicBezTo>
                        <a:cubicBezTo>
                          <a:pt x="4980" y="9140"/>
                          <a:pt x="5147" y="9157"/>
                          <a:pt x="5247" y="9157"/>
                        </a:cubicBezTo>
                        <a:cubicBezTo>
                          <a:pt x="5364" y="9173"/>
                          <a:pt x="5364" y="8990"/>
                          <a:pt x="5063" y="8956"/>
                        </a:cubicBezTo>
                        <a:cubicBezTo>
                          <a:pt x="4746" y="8923"/>
                          <a:pt x="4429" y="9056"/>
                          <a:pt x="4211" y="9006"/>
                        </a:cubicBezTo>
                        <a:cubicBezTo>
                          <a:pt x="3994" y="8939"/>
                          <a:pt x="3827" y="8906"/>
                          <a:pt x="3643" y="9023"/>
                        </a:cubicBezTo>
                        <a:cubicBezTo>
                          <a:pt x="3459" y="9140"/>
                          <a:pt x="3292" y="9073"/>
                          <a:pt x="3175" y="8973"/>
                        </a:cubicBezTo>
                        <a:cubicBezTo>
                          <a:pt x="3058" y="8889"/>
                          <a:pt x="2992" y="8939"/>
                          <a:pt x="2891" y="8906"/>
                        </a:cubicBezTo>
                        <a:cubicBezTo>
                          <a:pt x="2791" y="8873"/>
                          <a:pt x="2958" y="8689"/>
                          <a:pt x="3125" y="8739"/>
                        </a:cubicBezTo>
                        <a:cubicBezTo>
                          <a:pt x="3292" y="8806"/>
                          <a:pt x="3309" y="8856"/>
                          <a:pt x="3493" y="8806"/>
                        </a:cubicBezTo>
                        <a:cubicBezTo>
                          <a:pt x="3693" y="8756"/>
                          <a:pt x="3743" y="8839"/>
                          <a:pt x="3844" y="8873"/>
                        </a:cubicBezTo>
                        <a:cubicBezTo>
                          <a:pt x="3944" y="8889"/>
                          <a:pt x="4011" y="8856"/>
                          <a:pt x="4078" y="8839"/>
                        </a:cubicBezTo>
                        <a:cubicBezTo>
                          <a:pt x="4161" y="8823"/>
                          <a:pt x="4278" y="8789"/>
                          <a:pt x="4378" y="8873"/>
                        </a:cubicBezTo>
                        <a:cubicBezTo>
                          <a:pt x="4495" y="8956"/>
                          <a:pt x="4562" y="8889"/>
                          <a:pt x="4696" y="8839"/>
                        </a:cubicBezTo>
                        <a:cubicBezTo>
                          <a:pt x="4813" y="8772"/>
                          <a:pt x="4930" y="8806"/>
                          <a:pt x="5047" y="8873"/>
                        </a:cubicBezTo>
                        <a:cubicBezTo>
                          <a:pt x="5164" y="8939"/>
                          <a:pt x="5264" y="8823"/>
                          <a:pt x="5347" y="8823"/>
                        </a:cubicBezTo>
                        <a:cubicBezTo>
                          <a:pt x="5448" y="8823"/>
                          <a:pt x="5431" y="8906"/>
                          <a:pt x="5581" y="8923"/>
                        </a:cubicBezTo>
                        <a:cubicBezTo>
                          <a:pt x="5715" y="8923"/>
                          <a:pt x="5749" y="8806"/>
                          <a:pt x="5849" y="8873"/>
                        </a:cubicBezTo>
                        <a:cubicBezTo>
                          <a:pt x="5949" y="8939"/>
                          <a:pt x="5899" y="9040"/>
                          <a:pt x="5698" y="9056"/>
                        </a:cubicBezTo>
                        <a:cubicBezTo>
                          <a:pt x="5515" y="9090"/>
                          <a:pt x="5581" y="9257"/>
                          <a:pt x="5815" y="9173"/>
                        </a:cubicBezTo>
                        <a:cubicBezTo>
                          <a:pt x="6049" y="9090"/>
                          <a:pt x="6300" y="8923"/>
                          <a:pt x="6701" y="8939"/>
                        </a:cubicBezTo>
                        <a:cubicBezTo>
                          <a:pt x="7102" y="8973"/>
                          <a:pt x="7002" y="8789"/>
                          <a:pt x="7202" y="8706"/>
                        </a:cubicBezTo>
                        <a:cubicBezTo>
                          <a:pt x="7386" y="8605"/>
                          <a:pt x="7620" y="8639"/>
                          <a:pt x="7754" y="8455"/>
                        </a:cubicBezTo>
                        <a:cubicBezTo>
                          <a:pt x="7870" y="8254"/>
                          <a:pt x="7987" y="8188"/>
                          <a:pt x="8322" y="8087"/>
                        </a:cubicBezTo>
                        <a:cubicBezTo>
                          <a:pt x="8673" y="8004"/>
                          <a:pt x="8572" y="7736"/>
                          <a:pt x="8756" y="7586"/>
                        </a:cubicBezTo>
                        <a:cubicBezTo>
                          <a:pt x="8940" y="7452"/>
                          <a:pt x="9257" y="7386"/>
                          <a:pt x="9475" y="7152"/>
                        </a:cubicBezTo>
                        <a:cubicBezTo>
                          <a:pt x="9692" y="6934"/>
                          <a:pt x="9575" y="6684"/>
                          <a:pt x="9692" y="6467"/>
                        </a:cubicBezTo>
                        <a:cubicBezTo>
                          <a:pt x="9825" y="6249"/>
                          <a:pt x="9976" y="6149"/>
                          <a:pt x="10176" y="5815"/>
                        </a:cubicBezTo>
                        <a:cubicBezTo>
                          <a:pt x="10360" y="5498"/>
                          <a:pt x="10277" y="5498"/>
                          <a:pt x="10109" y="5564"/>
                        </a:cubicBezTo>
                        <a:cubicBezTo>
                          <a:pt x="9926" y="5631"/>
                          <a:pt x="9842" y="5548"/>
                          <a:pt x="9859" y="5297"/>
                        </a:cubicBezTo>
                        <a:cubicBezTo>
                          <a:pt x="9876" y="5063"/>
                          <a:pt x="9792" y="4595"/>
                          <a:pt x="9959" y="4361"/>
                        </a:cubicBezTo>
                        <a:cubicBezTo>
                          <a:pt x="10126" y="4111"/>
                          <a:pt x="10160" y="4077"/>
                          <a:pt x="10193" y="3910"/>
                        </a:cubicBezTo>
                        <a:cubicBezTo>
                          <a:pt x="10210" y="3743"/>
                          <a:pt x="10343" y="3927"/>
                          <a:pt x="10393" y="4111"/>
                        </a:cubicBezTo>
                        <a:cubicBezTo>
                          <a:pt x="10444" y="4311"/>
                          <a:pt x="10627" y="4127"/>
                          <a:pt x="10644" y="3860"/>
                        </a:cubicBezTo>
                        <a:cubicBezTo>
                          <a:pt x="10661" y="3576"/>
                          <a:pt x="10527" y="3325"/>
                          <a:pt x="10661" y="2975"/>
                        </a:cubicBezTo>
                        <a:cubicBezTo>
                          <a:pt x="10811" y="2624"/>
                          <a:pt x="10577" y="2557"/>
                          <a:pt x="10611" y="2340"/>
                        </a:cubicBezTo>
                        <a:cubicBezTo>
                          <a:pt x="10627" y="2106"/>
                          <a:pt x="10678" y="1888"/>
                          <a:pt x="10544" y="1538"/>
                        </a:cubicBezTo>
                        <a:cubicBezTo>
                          <a:pt x="10393" y="1203"/>
                          <a:pt x="10210" y="1120"/>
                          <a:pt x="10176" y="903"/>
                        </a:cubicBezTo>
                        <a:cubicBezTo>
                          <a:pt x="10143" y="685"/>
                          <a:pt x="9976" y="869"/>
                          <a:pt x="10109" y="1053"/>
                        </a:cubicBezTo>
                        <a:cubicBezTo>
                          <a:pt x="10243" y="1254"/>
                          <a:pt x="10427" y="1304"/>
                          <a:pt x="10527" y="1655"/>
                        </a:cubicBezTo>
                        <a:cubicBezTo>
                          <a:pt x="10611" y="2005"/>
                          <a:pt x="10477" y="2256"/>
                          <a:pt x="10460" y="2356"/>
                        </a:cubicBezTo>
                        <a:cubicBezTo>
                          <a:pt x="10444" y="2473"/>
                          <a:pt x="10260" y="2406"/>
                          <a:pt x="10343" y="2106"/>
                        </a:cubicBezTo>
                        <a:cubicBezTo>
                          <a:pt x="10427" y="1822"/>
                          <a:pt x="10494" y="1588"/>
                          <a:pt x="10277" y="1371"/>
                        </a:cubicBezTo>
                        <a:cubicBezTo>
                          <a:pt x="10059" y="1170"/>
                          <a:pt x="9942" y="1187"/>
                          <a:pt x="9942" y="869"/>
                        </a:cubicBezTo>
                        <a:cubicBezTo>
                          <a:pt x="9926" y="535"/>
                          <a:pt x="9658" y="602"/>
                          <a:pt x="9608" y="468"/>
                        </a:cubicBezTo>
                        <a:cubicBezTo>
                          <a:pt x="9575" y="351"/>
                          <a:pt x="9591" y="84"/>
                          <a:pt x="9408" y="17"/>
                        </a:cubicBezTo>
                        <a:close/>
                        <a:moveTo>
                          <a:pt x="8472" y="6650"/>
                        </a:moveTo>
                        <a:cubicBezTo>
                          <a:pt x="8489" y="6600"/>
                          <a:pt x="8522" y="6500"/>
                          <a:pt x="8606" y="6450"/>
                        </a:cubicBezTo>
                        <a:cubicBezTo>
                          <a:pt x="8673" y="6383"/>
                          <a:pt x="8773" y="6350"/>
                          <a:pt x="8823" y="6366"/>
                        </a:cubicBezTo>
                        <a:cubicBezTo>
                          <a:pt x="8890" y="6366"/>
                          <a:pt x="8906" y="6433"/>
                          <a:pt x="8856" y="6500"/>
                        </a:cubicBezTo>
                        <a:cubicBezTo>
                          <a:pt x="8806" y="6550"/>
                          <a:pt x="8856" y="6617"/>
                          <a:pt x="8756" y="6667"/>
                        </a:cubicBezTo>
                        <a:cubicBezTo>
                          <a:pt x="8673" y="6717"/>
                          <a:pt x="8639" y="6784"/>
                          <a:pt x="8556" y="6767"/>
                        </a:cubicBezTo>
                        <a:cubicBezTo>
                          <a:pt x="8489" y="6734"/>
                          <a:pt x="8472" y="6701"/>
                          <a:pt x="8472" y="6650"/>
                        </a:cubicBezTo>
                        <a:close/>
                        <a:moveTo>
                          <a:pt x="7870" y="7987"/>
                        </a:moveTo>
                        <a:cubicBezTo>
                          <a:pt x="7987" y="8054"/>
                          <a:pt x="7770" y="8104"/>
                          <a:pt x="7720" y="8087"/>
                        </a:cubicBezTo>
                        <a:cubicBezTo>
                          <a:pt x="7670" y="8054"/>
                          <a:pt x="7720" y="7987"/>
                          <a:pt x="7637" y="7887"/>
                        </a:cubicBezTo>
                        <a:cubicBezTo>
                          <a:pt x="7536" y="7803"/>
                          <a:pt x="7620" y="7636"/>
                          <a:pt x="7754" y="7586"/>
                        </a:cubicBezTo>
                        <a:cubicBezTo>
                          <a:pt x="7904" y="7519"/>
                          <a:pt x="7921" y="7419"/>
                          <a:pt x="8121" y="7369"/>
                        </a:cubicBezTo>
                        <a:cubicBezTo>
                          <a:pt x="8322" y="7335"/>
                          <a:pt x="8388" y="7536"/>
                          <a:pt x="8338" y="7586"/>
                        </a:cubicBezTo>
                        <a:cubicBezTo>
                          <a:pt x="8305" y="7619"/>
                          <a:pt x="8305" y="7536"/>
                          <a:pt x="8205" y="7503"/>
                        </a:cubicBezTo>
                        <a:cubicBezTo>
                          <a:pt x="8104" y="7469"/>
                          <a:pt x="7837" y="7619"/>
                          <a:pt x="7787" y="7770"/>
                        </a:cubicBezTo>
                        <a:cubicBezTo>
                          <a:pt x="7754" y="7904"/>
                          <a:pt x="7870" y="7987"/>
                          <a:pt x="7870" y="7987"/>
                        </a:cubicBezTo>
                        <a:close/>
                        <a:moveTo>
                          <a:pt x="2340" y="8538"/>
                        </a:moveTo>
                        <a:cubicBezTo>
                          <a:pt x="2340" y="8472"/>
                          <a:pt x="2390" y="8422"/>
                          <a:pt x="2440" y="8438"/>
                        </a:cubicBezTo>
                        <a:cubicBezTo>
                          <a:pt x="2490" y="8455"/>
                          <a:pt x="2540" y="8555"/>
                          <a:pt x="2540" y="8639"/>
                        </a:cubicBezTo>
                        <a:cubicBezTo>
                          <a:pt x="2524" y="8722"/>
                          <a:pt x="2457" y="8789"/>
                          <a:pt x="2390" y="8706"/>
                        </a:cubicBezTo>
                        <a:cubicBezTo>
                          <a:pt x="2340" y="8639"/>
                          <a:pt x="2340" y="8538"/>
                          <a:pt x="2340" y="8538"/>
                        </a:cubicBezTo>
                        <a:close/>
                        <a:moveTo>
                          <a:pt x="903" y="7703"/>
                        </a:moveTo>
                        <a:cubicBezTo>
                          <a:pt x="936" y="7670"/>
                          <a:pt x="953" y="7653"/>
                          <a:pt x="987" y="7720"/>
                        </a:cubicBezTo>
                        <a:cubicBezTo>
                          <a:pt x="1037" y="7787"/>
                          <a:pt x="1354" y="7736"/>
                          <a:pt x="1471" y="7887"/>
                        </a:cubicBezTo>
                        <a:cubicBezTo>
                          <a:pt x="1588" y="8037"/>
                          <a:pt x="1538" y="8321"/>
                          <a:pt x="1722" y="8321"/>
                        </a:cubicBezTo>
                        <a:cubicBezTo>
                          <a:pt x="1906" y="8321"/>
                          <a:pt x="2039" y="8288"/>
                          <a:pt x="2223" y="8455"/>
                        </a:cubicBezTo>
                        <a:cubicBezTo>
                          <a:pt x="2407" y="8605"/>
                          <a:pt x="2273" y="8823"/>
                          <a:pt x="2206" y="8722"/>
                        </a:cubicBezTo>
                        <a:cubicBezTo>
                          <a:pt x="2156" y="8622"/>
                          <a:pt x="2073" y="8422"/>
                          <a:pt x="1839" y="8422"/>
                        </a:cubicBezTo>
                        <a:cubicBezTo>
                          <a:pt x="1605" y="8422"/>
                          <a:pt x="1421" y="8388"/>
                          <a:pt x="1304" y="8171"/>
                        </a:cubicBezTo>
                        <a:cubicBezTo>
                          <a:pt x="1204" y="7954"/>
                          <a:pt x="1053" y="7937"/>
                          <a:pt x="953" y="7837"/>
                        </a:cubicBezTo>
                        <a:cubicBezTo>
                          <a:pt x="836" y="7753"/>
                          <a:pt x="903" y="7703"/>
                          <a:pt x="903" y="7703"/>
                        </a:cubicBezTo>
                        <a:close/>
                      </a:path>
                    </a:pathLst>
                  </a:custGeom>
                  <a:solidFill>
                    <a:srgbClr val="10002B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" name="Google Shape;2900;p34">
                    <a:extLst>
                      <a:ext uri="{FF2B5EF4-FFF2-40B4-BE49-F238E27FC236}">
                        <a16:creationId xmlns:a16="http://schemas.microsoft.com/office/drawing/2014/main" id="{84C77256-BF7A-A34F-31BA-C5483E9890A1}"/>
                      </a:ext>
                    </a:extLst>
                  </p:cNvPr>
                  <p:cNvSpPr/>
                  <p:nvPr/>
                </p:nvSpPr>
                <p:spPr>
                  <a:xfrm>
                    <a:off x="5386025" y="2664300"/>
                    <a:ext cx="53900" cy="309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56" h="1237" extrusionOk="0">
                        <a:moveTo>
                          <a:pt x="1638" y="218"/>
                        </a:moveTo>
                        <a:cubicBezTo>
                          <a:pt x="1621" y="184"/>
                          <a:pt x="1087" y="0"/>
                          <a:pt x="552" y="101"/>
                        </a:cubicBezTo>
                        <a:cubicBezTo>
                          <a:pt x="0" y="218"/>
                          <a:pt x="184" y="752"/>
                          <a:pt x="619" y="1003"/>
                        </a:cubicBezTo>
                        <a:cubicBezTo>
                          <a:pt x="1053" y="1237"/>
                          <a:pt x="1772" y="1220"/>
                          <a:pt x="1972" y="969"/>
                        </a:cubicBezTo>
                        <a:cubicBezTo>
                          <a:pt x="2156" y="719"/>
                          <a:pt x="2005" y="385"/>
                          <a:pt x="1638" y="218"/>
                        </a:cubicBezTo>
                        <a:close/>
                      </a:path>
                    </a:pathLst>
                  </a:custGeom>
                  <a:solidFill>
                    <a:srgbClr val="10002B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" name="Google Shape;2901;p34">
                    <a:extLst>
                      <a:ext uri="{FF2B5EF4-FFF2-40B4-BE49-F238E27FC236}">
                        <a16:creationId xmlns:a16="http://schemas.microsoft.com/office/drawing/2014/main" id="{408391DE-0666-B361-39C9-435A9D73759F}"/>
                      </a:ext>
                    </a:extLst>
                  </p:cNvPr>
                  <p:cNvSpPr/>
                  <p:nvPr/>
                </p:nvSpPr>
                <p:spPr>
                  <a:xfrm>
                    <a:off x="5388525" y="2678925"/>
                    <a:ext cx="48475" cy="234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39" h="936" extrusionOk="0">
                        <a:moveTo>
                          <a:pt x="1922" y="568"/>
                        </a:moveTo>
                        <a:cubicBezTo>
                          <a:pt x="1922" y="568"/>
                          <a:pt x="1905" y="501"/>
                          <a:pt x="1805" y="551"/>
                        </a:cubicBezTo>
                        <a:cubicBezTo>
                          <a:pt x="1722" y="585"/>
                          <a:pt x="1388" y="785"/>
                          <a:pt x="1020" y="752"/>
                        </a:cubicBezTo>
                        <a:cubicBezTo>
                          <a:pt x="652" y="702"/>
                          <a:pt x="669" y="568"/>
                          <a:pt x="502" y="518"/>
                        </a:cubicBezTo>
                        <a:cubicBezTo>
                          <a:pt x="318" y="468"/>
                          <a:pt x="184" y="334"/>
                          <a:pt x="118" y="167"/>
                        </a:cubicBezTo>
                        <a:cubicBezTo>
                          <a:pt x="51" y="0"/>
                          <a:pt x="1" y="234"/>
                          <a:pt x="118" y="435"/>
                        </a:cubicBezTo>
                        <a:cubicBezTo>
                          <a:pt x="235" y="635"/>
                          <a:pt x="485" y="585"/>
                          <a:pt x="552" y="735"/>
                        </a:cubicBezTo>
                        <a:cubicBezTo>
                          <a:pt x="619" y="886"/>
                          <a:pt x="903" y="936"/>
                          <a:pt x="1237" y="836"/>
                        </a:cubicBezTo>
                        <a:cubicBezTo>
                          <a:pt x="1555" y="735"/>
                          <a:pt x="1571" y="836"/>
                          <a:pt x="1738" y="785"/>
                        </a:cubicBezTo>
                        <a:cubicBezTo>
                          <a:pt x="1922" y="735"/>
                          <a:pt x="1939" y="652"/>
                          <a:pt x="1922" y="568"/>
                        </a:cubicBezTo>
                        <a:close/>
                      </a:path>
                    </a:pathLst>
                  </a:custGeom>
                  <a:solidFill>
                    <a:srgbClr val="10002B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" name="Google Shape;2902;p34">
                    <a:extLst>
                      <a:ext uri="{FF2B5EF4-FFF2-40B4-BE49-F238E27FC236}">
                        <a16:creationId xmlns:a16="http://schemas.microsoft.com/office/drawing/2014/main" id="{6FD72AD3-70DB-DE16-34B4-27EE847521A0}"/>
                      </a:ext>
                    </a:extLst>
                  </p:cNvPr>
                  <p:cNvSpPr/>
                  <p:nvPr/>
                </p:nvSpPr>
                <p:spPr>
                  <a:xfrm>
                    <a:off x="5461625" y="2670975"/>
                    <a:ext cx="68525" cy="40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41" h="1639" extrusionOk="0">
                        <a:moveTo>
                          <a:pt x="134" y="903"/>
                        </a:moveTo>
                        <a:cubicBezTo>
                          <a:pt x="134" y="903"/>
                          <a:pt x="452" y="418"/>
                          <a:pt x="1020" y="301"/>
                        </a:cubicBezTo>
                        <a:cubicBezTo>
                          <a:pt x="1588" y="184"/>
                          <a:pt x="1555" y="1"/>
                          <a:pt x="1972" y="84"/>
                        </a:cubicBezTo>
                        <a:cubicBezTo>
                          <a:pt x="2407" y="151"/>
                          <a:pt x="2691" y="168"/>
                          <a:pt x="2724" y="435"/>
                        </a:cubicBezTo>
                        <a:cubicBezTo>
                          <a:pt x="2741" y="719"/>
                          <a:pt x="2407" y="819"/>
                          <a:pt x="2290" y="1003"/>
                        </a:cubicBezTo>
                        <a:cubicBezTo>
                          <a:pt x="2190" y="1204"/>
                          <a:pt x="1755" y="1321"/>
                          <a:pt x="1504" y="1354"/>
                        </a:cubicBezTo>
                        <a:cubicBezTo>
                          <a:pt x="1254" y="1404"/>
                          <a:pt x="1220" y="1638"/>
                          <a:pt x="1020" y="1571"/>
                        </a:cubicBezTo>
                        <a:cubicBezTo>
                          <a:pt x="819" y="1504"/>
                          <a:pt x="669" y="1371"/>
                          <a:pt x="402" y="1421"/>
                        </a:cubicBezTo>
                        <a:cubicBezTo>
                          <a:pt x="134" y="1471"/>
                          <a:pt x="1" y="1137"/>
                          <a:pt x="134" y="903"/>
                        </a:cubicBezTo>
                        <a:close/>
                      </a:path>
                    </a:pathLst>
                  </a:custGeom>
                  <a:solidFill>
                    <a:srgbClr val="10002B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41" name="Google Shape;2903;p34">
                    <a:extLst>
                      <a:ext uri="{FF2B5EF4-FFF2-40B4-BE49-F238E27FC236}">
                        <a16:creationId xmlns:a16="http://schemas.microsoft.com/office/drawing/2014/main" id="{58D9695A-7B6C-B9CA-E715-F366DB118704}"/>
                      </a:ext>
                    </a:extLst>
                  </p:cNvPr>
                  <p:cNvSpPr/>
                  <p:nvPr/>
                </p:nvSpPr>
                <p:spPr>
                  <a:xfrm>
                    <a:off x="5520525" y="2626275"/>
                    <a:ext cx="30950" cy="305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38" h="1221" extrusionOk="0">
                        <a:moveTo>
                          <a:pt x="17" y="870"/>
                        </a:moveTo>
                        <a:cubicBezTo>
                          <a:pt x="51" y="719"/>
                          <a:pt x="184" y="452"/>
                          <a:pt x="385" y="285"/>
                        </a:cubicBezTo>
                        <a:cubicBezTo>
                          <a:pt x="585" y="118"/>
                          <a:pt x="853" y="1"/>
                          <a:pt x="1020" y="34"/>
                        </a:cubicBezTo>
                        <a:cubicBezTo>
                          <a:pt x="1187" y="68"/>
                          <a:pt x="1237" y="251"/>
                          <a:pt x="1087" y="419"/>
                        </a:cubicBezTo>
                        <a:cubicBezTo>
                          <a:pt x="936" y="586"/>
                          <a:pt x="1087" y="769"/>
                          <a:pt x="836" y="903"/>
                        </a:cubicBezTo>
                        <a:cubicBezTo>
                          <a:pt x="585" y="1037"/>
                          <a:pt x="485" y="1221"/>
                          <a:pt x="268" y="1154"/>
                        </a:cubicBezTo>
                        <a:cubicBezTo>
                          <a:pt x="51" y="1087"/>
                          <a:pt x="1" y="1003"/>
                          <a:pt x="17" y="870"/>
                        </a:cubicBezTo>
                        <a:close/>
                      </a:path>
                    </a:pathLst>
                  </a:custGeom>
                  <a:solidFill>
                    <a:srgbClr val="10002B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2" name="Google Shape;2904;p34">
                    <a:extLst>
                      <a:ext uri="{FF2B5EF4-FFF2-40B4-BE49-F238E27FC236}">
                        <a16:creationId xmlns:a16="http://schemas.microsoft.com/office/drawing/2014/main" id="{CCBC9FBB-7516-BB97-B99D-593F3AB17C60}"/>
                      </a:ext>
                    </a:extLst>
                  </p:cNvPr>
                  <p:cNvSpPr/>
                  <p:nvPr/>
                </p:nvSpPr>
                <p:spPr>
                  <a:xfrm>
                    <a:off x="5520950" y="2612075"/>
                    <a:ext cx="19225" cy="188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9" h="753" extrusionOk="0">
                        <a:moveTo>
                          <a:pt x="17" y="535"/>
                        </a:moveTo>
                        <a:cubicBezTo>
                          <a:pt x="34" y="435"/>
                          <a:pt x="117" y="268"/>
                          <a:pt x="251" y="168"/>
                        </a:cubicBezTo>
                        <a:cubicBezTo>
                          <a:pt x="368" y="68"/>
                          <a:pt x="535" y="1"/>
                          <a:pt x="635" y="17"/>
                        </a:cubicBezTo>
                        <a:cubicBezTo>
                          <a:pt x="735" y="34"/>
                          <a:pt x="769" y="151"/>
                          <a:pt x="685" y="251"/>
                        </a:cubicBezTo>
                        <a:cubicBezTo>
                          <a:pt x="585" y="352"/>
                          <a:pt x="669" y="469"/>
                          <a:pt x="518" y="552"/>
                        </a:cubicBezTo>
                        <a:cubicBezTo>
                          <a:pt x="368" y="636"/>
                          <a:pt x="301" y="753"/>
                          <a:pt x="167" y="703"/>
                        </a:cubicBezTo>
                        <a:cubicBezTo>
                          <a:pt x="34" y="669"/>
                          <a:pt x="0" y="619"/>
                          <a:pt x="17" y="535"/>
                        </a:cubicBezTo>
                        <a:close/>
                      </a:path>
                    </a:pathLst>
                  </a:custGeom>
                  <a:solidFill>
                    <a:srgbClr val="10002B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3" name="Google Shape;2905;p34">
                    <a:extLst>
                      <a:ext uri="{FF2B5EF4-FFF2-40B4-BE49-F238E27FC236}">
                        <a16:creationId xmlns:a16="http://schemas.microsoft.com/office/drawing/2014/main" id="{5322E6BC-686A-ABB5-5A96-F84C15D1E232}"/>
                      </a:ext>
                    </a:extLst>
                  </p:cNvPr>
                  <p:cNvSpPr/>
                  <p:nvPr/>
                </p:nvSpPr>
                <p:spPr>
                  <a:xfrm>
                    <a:off x="5546000" y="2568650"/>
                    <a:ext cx="21750" cy="234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70" h="936" extrusionOk="0">
                        <a:moveTo>
                          <a:pt x="335" y="134"/>
                        </a:moveTo>
                        <a:cubicBezTo>
                          <a:pt x="318" y="150"/>
                          <a:pt x="118" y="351"/>
                          <a:pt x="68" y="635"/>
                        </a:cubicBezTo>
                        <a:cubicBezTo>
                          <a:pt x="1" y="919"/>
                          <a:pt x="318" y="936"/>
                          <a:pt x="519" y="769"/>
                        </a:cubicBezTo>
                        <a:cubicBezTo>
                          <a:pt x="736" y="618"/>
                          <a:pt x="870" y="284"/>
                          <a:pt x="786" y="134"/>
                        </a:cubicBezTo>
                        <a:cubicBezTo>
                          <a:pt x="703" y="0"/>
                          <a:pt x="485" y="0"/>
                          <a:pt x="335" y="134"/>
                        </a:cubicBezTo>
                        <a:close/>
                      </a:path>
                    </a:pathLst>
                  </a:custGeom>
                  <a:solidFill>
                    <a:srgbClr val="10002B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" name="Google Shape;2906;p34">
                    <a:extLst>
                      <a:ext uri="{FF2B5EF4-FFF2-40B4-BE49-F238E27FC236}">
                        <a16:creationId xmlns:a16="http://schemas.microsoft.com/office/drawing/2014/main" id="{44303A86-948F-1059-2529-8074E906166E}"/>
                      </a:ext>
                    </a:extLst>
                  </p:cNvPr>
                  <p:cNvSpPr/>
                  <p:nvPr/>
                </p:nvSpPr>
                <p:spPr>
                  <a:xfrm>
                    <a:off x="5552275" y="2573225"/>
                    <a:ext cx="18825" cy="209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53" h="837" extrusionOk="0">
                        <a:moveTo>
                          <a:pt x="669" y="18"/>
                        </a:moveTo>
                        <a:cubicBezTo>
                          <a:pt x="669" y="18"/>
                          <a:pt x="619" y="1"/>
                          <a:pt x="635" y="51"/>
                        </a:cubicBezTo>
                        <a:cubicBezTo>
                          <a:pt x="635" y="101"/>
                          <a:pt x="669" y="302"/>
                          <a:pt x="569" y="469"/>
                        </a:cubicBezTo>
                        <a:cubicBezTo>
                          <a:pt x="485" y="619"/>
                          <a:pt x="418" y="586"/>
                          <a:pt x="351" y="652"/>
                        </a:cubicBezTo>
                        <a:cubicBezTo>
                          <a:pt x="285" y="736"/>
                          <a:pt x="201" y="769"/>
                          <a:pt x="101" y="769"/>
                        </a:cubicBezTo>
                        <a:cubicBezTo>
                          <a:pt x="0" y="769"/>
                          <a:pt x="101" y="836"/>
                          <a:pt x="234" y="820"/>
                        </a:cubicBezTo>
                        <a:cubicBezTo>
                          <a:pt x="351" y="820"/>
                          <a:pt x="385" y="686"/>
                          <a:pt x="468" y="686"/>
                        </a:cubicBezTo>
                        <a:cubicBezTo>
                          <a:pt x="569" y="669"/>
                          <a:pt x="635" y="552"/>
                          <a:pt x="652" y="385"/>
                        </a:cubicBezTo>
                        <a:cubicBezTo>
                          <a:pt x="669" y="201"/>
                          <a:pt x="719" y="218"/>
                          <a:pt x="736" y="135"/>
                        </a:cubicBezTo>
                        <a:cubicBezTo>
                          <a:pt x="752" y="34"/>
                          <a:pt x="702" y="18"/>
                          <a:pt x="669" y="18"/>
                        </a:cubicBezTo>
                        <a:close/>
                      </a:path>
                    </a:pathLst>
                  </a:custGeom>
                  <a:solidFill>
                    <a:srgbClr val="040D0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" name="Google Shape;2907;p34">
                    <a:extLst>
                      <a:ext uri="{FF2B5EF4-FFF2-40B4-BE49-F238E27FC236}">
                        <a16:creationId xmlns:a16="http://schemas.microsoft.com/office/drawing/2014/main" id="{34ECBA9C-C826-18E5-9CC5-755CAD704602}"/>
                      </a:ext>
                    </a:extLst>
                  </p:cNvPr>
                  <p:cNvSpPr/>
                  <p:nvPr/>
                </p:nvSpPr>
                <p:spPr>
                  <a:xfrm>
                    <a:off x="5580675" y="2619600"/>
                    <a:ext cx="16725" cy="280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69" h="1120" extrusionOk="0">
                        <a:moveTo>
                          <a:pt x="84" y="301"/>
                        </a:moveTo>
                        <a:cubicBezTo>
                          <a:pt x="67" y="318"/>
                          <a:pt x="1" y="585"/>
                          <a:pt x="84" y="853"/>
                        </a:cubicBezTo>
                        <a:cubicBezTo>
                          <a:pt x="184" y="1120"/>
                          <a:pt x="468" y="1003"/>
                          <a:pt x="569" y="769"/>
                        </a:cubicBezTo>
                        <a:cubicBezTo>
                          <a:pt x="669" y="535"/>
                          <a:pt x="619" y="168"/>
                          <a:pt x="485" y="84"/>
                        </a:cubicBezTo>
                        <a:cubicBezTo>
                          <a:pt x="335" y="1"/>
                          <a:pt x="151" y="101"/>
                          <a:pt x="84" y="301"/>
                        </a:cubicBezTo>
                        <a:close/>
                      </a:path>
                    </a:pathLst>
                  </a:custGeom>
                  <a:solidFill>
                    <a:srgbClr val="10002B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" name="Google Shape;2910;p34">
                    <a:extLst>
                      <a:ext uri="{FF2B5EF4-FFF2-40B4-BE49-F238E27FC236}">
                        <a16:creationId xmlns:a16="http://schemas.microsoft.com/office/drawing/2014/main" id="{6C98F153-2E6A-3159-92DE-B42888288F0C}"/>
                      </a:ext>
                    </a:extLst>
                  </p:cNvPr>
                  <p:cNvSpPr/>
                  <p:nvPr/>
                </p:nvSpPr>
                <p:spPr>
                  <a:xfrm>
                    <a:off x="5513425" y="2431200"/>
                    <a:ext cx="61025" cy="606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41" h="2424" extrusionOk="0">
                        <a:moveTo>
                          <a:pt x="970" y="218"/>
                        </a:moveTo>
                        <a:cubicBezTo>
                          <a:pt x="986" y="85"/>
                          <a:pt x="1103" y="1"/>
                          <a:pt x="1220" y="1"/>
                        </a:cubicBezTo>
                        <a:cubicBezTo>
                          <a:pt x="1337" y="1"/>
                          <a:pt x="1454" y="85"/>
                          <a:pt x="1471" y="218"/>
                        </a:cubicBezTo>
                        <a:cubicBezTo>
                          <a:pt x="1521" y="369"/>
                          <a:pt x="1538" y="536"/>
                          <a:pt x="1571" y="703"/>
                        </a:cubicBezTo>
                        <a:cubicBezTo>
                          <a:pt x="1588" y="719"/>
                          <a:pt x="1605" y="803"/>
                          <a:pt x="1621" y="820"/>
                        </a:cubicBezTo>
                        <a:cubicBezTo>
                          <a:pt x="1638" y="836"/>
                          <a:pt x="1722" y="853"/>
                          <a:pt x="1738" y="853"/>
                        </a:cubicBezTo>
                        <a:cubicBezTo>
                          <a:pt x="1905" y="903"/>
                          <a:pt x="2056" y="920"/>
                          <a:pt x="2223" y="953"/>
                        </a:cubicBezTo>
                        <a:cubicBezTo>
                          <a:pt x="2340" y="987"/>
                          <a:pt x="2440" y="1087"/>
                          <a:pt x="2440" y="1221"/>
                        </a:cubicBezTo>
                        <a:cubicBezTo>
                          <a:pt x="2440" y="1338"/>
                          <a:pt x="2340" y="1455"/>
                          <a:pt x="2223" y="1471"/>
                        </a:cubicBezTo>
                        <a:cubicBezTo>
                          <a:pt x="2056" y="1505"/>
                          <a:pt x="1905" y="1538"/>
                          <a:pt x="1738" y="1572"/>
                        </a:cubicBezTo>
                        <a:cubicBezTo>
                          <a:pt x="1722" y="1572"/>
                          <a:pt x="1638" y="1605"/>
                          <a:pt x="1621" y="1622"/>
                        </a:cubicBezTo>
                        <a:cubicBezTo>
                          <a:pt x="1605" y="1622"/>
                          <a:pt x="1588" y="1722"/>
                          <a:pt x="1571" y="1739"/>
                        </a:cubicBezTo>
                        <a:cubicBezTo>
                          <a:pt x="1538" y="1906"/>
                          <a:pt x="1521" y="2056"/>
                          <a:pt x="1471" y="2223"/>
                        </a:cubicBezTo>
                        <a:cubicBezTo>
                          <a:pt x="1454" y="2340"/>
                          <a:pt x="1337" y="2424"/>
                          <a:pt x="1220" y="2424"/>
                        </a:cubicBezTo>
                        <a:cubicBezTo>
                          <a:pt x="1103" y="2424"/>
                          <a:pt x="986" y="2340"/>
                          <a:pt x="970" y="2223"/>
                        </a:cubicBezTo>
                        <a:cubicBezTo>
                          <a:pt x="920" y="2056"/>
                          <a:pt x="903" y="1906"/>
                          <a:pt x="869" y="1739"/>
                        </a:cubicBezTo>
                        <a:cubicBezTo>
                          <a:pt x="853" y="1722"/>
                          <a:pt x="836" y="1622"/>
                          <a:pt x="819" y="1622"/>
                        </a:cubicBezTo>
                        <a:cubicBezTo>
                          <a:pt x="803" y="1605"/>
                          <a:pt x="719" y="1572"/>
                          <a:pt x="702" y="1572"/>
                        </a:cubicBezTo>
                        <a:cubicBezTo>
                          <a:pt x="535" y="1538"/>
                          <a:pt x="385" y="1505"/>
                          <a:pt x="218" y="1471"/>
                        </a:cubicBezTo>
                        <a:cubicBezTo>
                          <a:pt x="101" y="1455"/>
                          <a:pt x="1" y="1338"/>
                          <a:pt x="1" y="1221"/>
                        </a:cubicBezTo>
                        <a:cubicBezTo>
                          <a:pt x="1" y="1087"/>
                          <a:pt x="101" y="987"/>
                          <a:pt x="218" y="953"/>
                        </a:cubicBezTo>
                        <a:cubicBezTo>
                          <a:pt x="385" y="920"/>
                          <a:pt x="535" y="903"/>
                          <a:pt x="702" y="853"/>
                        </a:cubicBezTo>
                        <a:cubicBezTo>
                          <a:pt x="719" y="853"/>
                          <a:pt x="803" y="836"/>
                          <a:pt x="819" y="820"/>
                        </a:cubicBezTo>
                        <a:cubicBezTo>
                          <a:pt x="836" y="803"/>
                          <a:pt x="853" y="719"/>
                          <a:pt x="869" y="703"/>
                        </a:cubicBezTo>
                        <a:cubicBezTo>
                          <a:pt x="903" y="536"/>
                          <a:pt x="920" y="369"/>
                          <a:pt x="970" y="218"/>
                        </a:cubicBezTo>
                        <a:close/>
                      </a:path>
                    </a:pathLst>
                  </a:custGeom>
                  <a:solidFill>
                    <a:srgbClr val="040D0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" name="Google Shape;2911;p34">
                    <a:extLst>
                      <a:ext uri="{FF2B5EF4-FFF2-40B4-BE49-F238E27FC236}">
                        <a16:creationId xmlns:a16="http://schemas.microsoft.com/office/drawing/2014/main" id="{EE4D8369-56CC-CB0A-44FB-F850B3D2EA77}"/>
                      </a:ext>
                    </a:extLst>
                  </p:cNvPr>
                  <p:cNvSpPr/>
                  <p:nvPr/>
                </p:nvSpPr>
                <p:spPr>
                  <a:xfrm>
                    <a:off x="5520525" y="2434550"/>
                    <a:ext cx="50150" cy="501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6" h="2006" extrusionOk="0">
                        <a:moveTo>
                          <a:pt x="953" y="51"/>
                        </a:moveTo>
                        <a:cubicBezTo>
                          <a:pt x="953" y="17"/>
                          <a:pt x="970" y="1"/>
                          <a:pt x="1003" y="1"/>
                        </a:cubicBezTo>
                        <a:cubicBezTo>
                          <a:pt x="1037" y="1"/>
                          <a:pt x="1053" y="17"/>
                          <a:pt x="1053" y="51"/>
                        </a:cubicBezTo>
                        <a:cubicBezTo>
                          <a:pt x="1254" y="920"/>
                          <a:pt x="1087" y="753"/>
                          <a:pt x="1956" y="953"/>
                        </a:cubicBezTo>
                        <a:cubicBezTo>
                          <a:pt x="1989" y="953"/>
                          <a:pt x="2006" y="986"/>
                          <a:pt x="2006" y="1003"/>
                        </a:cubicBezTo>
                        <a:cubicBezTo>
                          <a:pt x="2006" y="1037"/>
                          <a:pt x="1989" y="1053"/>
                          <a:pt x="1956" y="1053"/>
                        </a:cubicBezTo>
                        <a:cubicBezTo>
                          <a:pt x="1087" y="1254"/>
                          <a:pt x="1254" y="1087"/>
                          <a:pt x="1053" y="1972"/>
                        </a:cubicBezTo>
                        <a:cubicBezTo>
                          <a:pt x="1053" y="1989"/>
                          <a:pt x="1037" y="2006"/>
                          <a:pt x="1003" y="2006"/>
                        </a:cubicBezTo>
                        <a:cubicBezTo>
                          <a:pt x="970" y="2006"/>
                          <a:pt x="953" y="1989"/>
                          <a:pt x="953" y="1972"/>
                        </a:cubicBezTo>
                        <a:cubicBezTo>
                          <a:pt x="752" y="1087"/>
                          <a:pt x="920" y="1254"/>
                          <a:pt x="51" y="1053"/>
                        </a:cubicBezTo>
                        <a:cubicBezTo>
                          <a:pt x="17" y="1053"/>
                          <a:pt x="1" y="1037"/>
                          <a:pt x="1" y="1003"/>
                        </a:cubicBezTo>
                        <a:cubicBezTo>
                          <a:pt x="1" y="986"/>
                          <a:pt x="17" y="953"/>
                          <a:pt x="51" y="953"/>
                        </a:cubicBezTo>
                        <a:cubicBezTo>
                          <a:pt x="920" y="753"/>
                          <a:pt x="752" y="920"/>
                          <a:pt x="953" y="51"/>
                        </a:cubicBezTo>
                        <a:close/>
                      </a:path>
                    </a:pathLst>
                  </a:custGeom>
                  <a:solidFill>
                    <a:srgbClr val="FDC50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8" name="Google Shape;2912;p34">
                    <a:extLst>
                      <a:ext uri="{FF2B5EF4-FFF2-40B4-BE49-F238E27FC236}">
                        <a16:creationId xmlns:a16="http://schemas.microsoft.com/office/drawing/2014/main" id="{256515F0-D62E-7D1E-AC76-E0CE832A6785}"/>
                      </a:ext>
                    </a:extLst>
                  </p:cNvPr>
                  <p:cNvSpPr/>
                  <p:nvPr/>
                </p:nvSpPr>
                <p:spPr>
                  <a:xfrm>
                    <a:off x="5500475" y="2471725"/>
                    <a:ext cx="26750" cy="267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70" h="1071" extrusionOk="0">
                        <a:moveTo>
                          <a:pt x="502" y="17"/>
                        </a:moveTo>
                        <a:cubicBezTo>
                          <a:pt x="502" y="1"/>
                          <a:pt x="519" y="1"/>
                          <a:pt x="535" y="1"/>
                        </a:cubicBezTo>
                        <a:cubicBezTo>
                          <a:pt x="552" y="1"/>
                          <a:pt x="552" y="1"/>
                          <a:pt x="569" y="17"/>
                        </a:cubicBezTo>
                        <a:cubicBezTo>
                          <a:pt x="669" y="485"/>
                          <a:pt x="569" y="402"/>
                          <a:pt x="1053" y="502"/>
                        </a:cubicBezTo>
                        <a:cubicBezTo>
                          <a:pt x="1053" y="502"/>
                          <a:pt x="1070" y="519"/>
                          <a:pt x="1070" y="535"/>
                        </a:cubicBezTo>
                        <a:cubicBezTo>
                          <a:pt x="1070" y="552"/>
                          <a:pt x="1053" y="569"/>
                          <a:pt x="1053" y="569"/>
                        </a:cubicBezTo>
                        <a:cubicBezTo>
                          <a:pt x="569" y="669"/>
                          <a:pt x="669" y="585"/>
                          <a:pt x="569" y="1053"/>
                        </a:cubicBezTo>
                        <a:cubicBezTo>
                          <a:pt x="552" y="1053"/>
                          <a:pt x="552" y="1070"/>
                          <a:pt x="535" y="1070"/>
                        </a:cubicBezTo>
                        <a:cubicBezTo>
                          <a:pt x="519" y="1070"/>
                          <a:pt x="502" y="1070"/>
                          <a:pt x="502" y="1053"/>
                        </a:cubicBezTo>
                        <a:cubicBezTo>
                          <a:pt x="402" y="585"/>
                          <a:pt x="485" y="669"/>
                          <a:pt x="17" y="569"/>
                        </a:cubicBezTo>
                        <a:cubicBezTo>
                          <a:pt x="1" y="569"/>
                          <a:pt x="1" y="552"/>
                          <a:pt x="1" y="535"/>
                        </a:cubicBezTo>
                        <a:cubicBezTo>
                          <a:pt x="1" y="519"/>
                          <a:pt x="1" y="502"/>
                          <a:pt x="17" y="502"/>
                        </a:cubicBezTo>
                        <a:cubicBezTo>
                          <a:pt x="485" y="402"/>
                          <a:pt x="402" y="485"/>
                          <a:pt x="502" y="17"/>
                        </a:cubicBezTo>
                        <a:close/>
                      </a:path>
                    </a:pathLst>
                  </a:custGeom>
                  <a:solidFill>
                    <a:srgbClr val="040D0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pic>
              <p:nvPicPr>
                <p:cNvPr id="33" name="Picture 8">
                  <a:extLst>
                    <a:ext uri="{FF2B5EF4-FFF2-40B4-BE49-F238E27FC236}">
                      <a16:creationId xmlns:a16="http://schemas.microsoft.com/office/drawing/2014/main" id="{7387AFA0-F040-9001-64F2-B2E5A4C86D9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0025" t="17606" r="30048" b="34455"/>
                <a:stretch/>
              </p:blipFill>
              <p:spPr bwMode="auto">
                <a:xfrm rot="19749942">
                  <a:off x="5501939" y="1365745"/>
                  <a:ext cx="1249340" cy="150006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4" name="Google Shape;2909;p34">
                  <a:extLst>
                    <a:ext uri="{FF2B5EF4-FFF2-40B4-BE49-F238E27FC236}">
                      <a16:creationId xmlns:a16="http://schemas.microsoft.com/office/drawing/2014/main" id="{D60D46EA-81BF-D482-6902-DA9348A700A2}"/>
                    </a:ext>
                  </a:extLst>
                </p:cNvPr>
                <p:cNvSpPr/>
                <p:nvPr/>
              </p:nvSpPr>
              <p:spPr>
                <a:xfrm rot="20640075">
                  <a:off x="5071584" y="1893344"/>
                  <a:ext cx="2340741" cy="7974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82" h="6501" extrusionOk="0">
                      <a:moveTo>
                        <a:pt x="15556" y="301"/>
                      </a:moveTo>
                      <a:cubicBezTo>
                        <a:pt x="17477" y="1"/>
                        <a:pt x="18747" y="17"/>
                        <a:pt x="18864" y="385"/>
                      </a:cubicBezTo>
                      <a:cubicBezTo>
                        <a:pt x="19082" y="1120"/>
                        <a:pt x="15055" y="2908"/>
                        <a:pt x="9892" y="4395"/>
                      </a:cubicBezTo>
                      <a:cubicBezTo>
                        <a:pt x="4712" y="5882"/>
                        <a:pt x="334" y="6500"/>
                        <a:pt x="117" y="5782"/>
                      </a:cubicBezTo>
                      <a:cubicBezTo>
                        <a:pt x="0" y="5364"/>
                        <a:pt x="1253" y="4612"/>
                        <a:pt x="3309" y="3760"/>
                      </a:cubicBezTo>
                      <a:cubicBezTo>
                        <a:pt x="3309" y="3777"/>
                        <a:pt x="3309" y="3793"/>
                        <a:pt x="3325" y="3827"/>
                      </a:cubicBezTo>
                      <a:cubicBezTo>
                        <a:pt x="1905" y="4445"/>
                        <a:pt x="1086" y="4996"/>
                        <a:pt x="1187" y="5314"/>
                      </a:cubicBezTo>
                      <a:cubicBezTo>
                        <a:pt x="1370" y="5949"/>
                        <a:pt x="5247" y="5414"/>
                        <a:pt x="9808" y="4094"/>
                      </a:cubicBezTo>
                      <a:cubicBezTo>
                        <a:pt x="14386" y="2774"/>
                        <a:pt x="17929" y="1204"/>
                        <a:pt x="17728" y="552"/>
                      </a:cubicBezTo>
                      <a:cubicBezTo>
                        <a:pt x="17645" y="268"/>
                        <a:pt x="16843" y="218"/>
                        <a:pt x="15573" y="368"/>
                      </a:cubicBezTo>
                      <a:cubicBezTo>
                        <a:pt x="15573" y="351"/>
                        <a:pt x="15556" y="318"/>
                        <a:pt x="15556" y="301"/>
                      </a:cubicBezTo>
                      <a:close/>
                    </a:path>
                  </a:pathLst>
                </a:custGeom>
                <a:solidFill>
                  <a:srgbClr val="9D4ED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1690870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mountain covered in clouds&#10;&#10;Description automatically generated with medium confidence">
            <a:extLst>
              <a:ext uri="{FF2B5EF4-FFF2-40B4-BE49-F238E27FC236}">
                <a16:creationId xmlns:a16="http://schemas.microsoft.com/office/drawing/2014/main" id="{85DA4F43-CB0A-334B-9C23-313F0BFAD3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2" b="781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9" name="Group 48">
            <a:extLst>
              <a:ext uri="{FF2B5EF4-FFF2-40B4-BE49-F238E27FC236}">
                <a16:creationId xmlns:a16="http://schemas.microsoft.com/office/drawing/2014/main" id="{485CC5E4-101B-BA1C-1E01-454FF7FAE2C5}"/>
              </a:ext>
            </a:extLst>
          </p:cNvPr>
          <p:cNvGrpSpPr/>
          <p:nvPr/>
        </p:nvGrpSpPr>
        <p:grpSpPr>
          <a:xfrm>
            <a:off x="4948149" y="1956841"/>
            <a:ext cx="2295701" cy="2944317"/>
            <a:chOff x="5181294" y="1920938"/>
            <a:chExt cx="2295701" cy="2944317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16C6DB3-A70D-5EF5-8A7B-2182D1A386F4}"/>
                </a:ext>
              </a:extLst>
            </p:cNvPr>
            <p:cNvSpPr txBox="1"/>
            <p:nvPr/>
          </p:nvSpPr>
          <p:spPr>
            <a:xfrm>
              <a:off x="5373210" y="3944601"/>
              <a:ext cx="205056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3200" dirty="0">
                  <a:solidFill>
                    <a:srgbClr val="240046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terraglue</a:t>
              </a:r>
              <a:endParaRPr lang="en-US" sz="3200" dirty="0">
                <a:solidFill>
                  <a:srgbClr val="240046"/>
                </a:solidFill>
                <a:latin typeface="Segoe UI Black" panose="020B0A02040204020203" pitchFamily="34" charset="0"/>
                <a:ea typeface="Segoe UI Black" panose="020B0A02040204020203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42CE442-565F-B96F-B006-D3AECE638341}"/>
                </a:ext>
              </a:extLst>
            </p:cNvPr>
            <p:cNvSpPr txBox="1"/>
            <p:nvPr/>
          </p:nvSpPr>
          <p:spPr>
            <a:xfrm>
              <a:off x="5226995" y="4495923"/>
              <a:ext cx="2250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i="1" dirty="0">
                  <a:solidFill>
                    <a:srgbClr val="240046"/>
                  </a:solidFill>
                  <a:latin typeface="Segoe UI Light" panose="020B0502040204020203" pitchFamily="34" charset="0"/>
                  <a:ea typeface="Segoe UI Black" panose="020B0A02040204020203" pitchFamily="34" charset="0"/>
                  <a:cs typeface="Segoe UI Light" panose="020B0502040204020203" pitchFamily="34" charset="0"/>
                </a:rPr>
                <a:t>by Thiago Panini</a:t>
              </a:r>
              <a:endParaRPr lang="en-US" i="1" dirty="0">
                <a:solidFill>
                  <a:srgbClr val="240046"/>
                </a:solidFill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endParaRP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B0D69F3-8AB0-F922-EE44-EDF66E6A553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181294" y="1920938"/>
              <a:ext cx="2224422" cy="2014450"/>
              <a:chOff x="4671678" y="835840"/>
              <a:chExt cx="2782667" cy="2520000"/>
            </a:xfrm>
          </p:grpSpPr>
          <p:sp>
            <p:nvSpPr>
              <p:cNvPr id="10" name="Google Shape;35601;p55">
                <a:extLst>
                  <a:ext uri="{FF2B5EF4-FFF2-40B4-BE49-F238E27FC236}">
                    <a16:creationId xmlns:a16="http://schemas.microsoft.com/office/drawing/2014/main" id="{F79F61A7-3D03-C983-96DB-C4DD27C17C5D}"/>
                  </a:ext>
                </a:extLst>
              </p:cNvPr>
              <p:cNvSpPr/>
              <p:nvPr/>
            </p:nvSpPr>
            <p:spPr>
              <a:xfrm>
                <a:off x="5069345" y="970840"/>
                <a:ext cx="2250000" cy="2250000"/>
              </a:xfrm>
              <a:custGeom>
                <a:avLst/>
                <a:gdLst/>
                <a:ahLst/>
                <a:cxnLst/>
                <a:rect l="l" t="t" r="r" b="b"/>
                <a:pathLst>
                  <a:path w="69728" h="86628" extrusionOk="0">
                    <a:moveTo>
                      <a:pt x="62463" y="86628"/>
                    </a:moveTo>
                    <a:lnTo>
                      <a:pt x="7234" y="86628"/>
                    </a:lnTo>
                    <a:cubicBezTo>
                      <a:pt x="3253" y="86628"/>
                      <a:pt x="0" y="83406"/>
                      <a:pt x="0" y="79424"/>
                    </a:cubicBezTo>
                    <a:lnTo>
                      <a:pt x="0" y="7235"/>
                    </a:lnTo>
                    <a:cubicBezTo>
                      <a:pt x="0" y="3222"/>
                      <a:pt x="3253" y="0"/>
                      <a:pt x="7234" y="0"/>
                    </a:cubicBezTo>
                    <a:lnTo>
                      <a:pt x="62524" y="0"/>
                    </a:lnTo>
                    <a:cubicBezTo>
                      <a:pt x="66506" y="0"/>
                      <a:pt x="69728" y="3222"/>
                      <a:pt x="69728" y="7235"/>
                    </a:cubicBezTo>
                    <a:lnTo>
                      <a:pt x="69728" y="79424"/>
                    </a:lnTo>
                    <a:cubicBezTo>
                      <a:pt x="69698" y="83406"/>
                      <a:pt x="66476" y="86628"/>
                      <a:pt x="62463" y="86628"/>
                    </a:cubicBezTo>
                    <a:close/>
                  </a:path>
                </a:pathLst>
              </a:custGeom>
              <a:solidFill>
                <a:srgbClr val="1000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" name="Google Shape;35635;p55">
                <a:extLst>
                  <a:ext uri="{FF2B5EF4-FFF2-40B4-BE49-F238E27FC236}">
                    <a16:creationId xmlns:a16="http://schemas.microsoft.com/office/drawing/2014/main" id="{3C088C49-5CBA-5CB4-C017-E65623461987}"/>
                  </a:ext>
                </a:extLst>
              </p:cNvPr>
              <p:cNvSpPr/>
              <p:nvPr/>
            </p:nvSpPr>
            <p:spPr>
              <a:xfrm>
                <a:off x="4934345" y="835840"/>
                <a:ext cx="2520000" cy="2520000"/>
              </a:xfrm>
              <a:custGeom>
                <a:avLst/>
                <a:gdLst/>
                <a:ahLst/>
                <a:cxnLst/>
                <a:rect l="l" t="t" r="r" b="b"/>
                <a:pathLst>
                  <a:path w="85869" h="106690" fill="none" extrusionOk="0">
                    <a:moveTo>
                      <a:pt x="76993" y="106689"/>
                    </a:moveTo>
                    <a:lnTo>
                      <a:pt x="8876" y="106689"/>
                    </a:lnTo>
                    <a:cubicBezTo>
                      <a:pt x="3983" y="106689"/>
                      <a:pt x="1" y="102708"/>
                      <a:pt x="1" y="97814"/>
                    </a:cubicBezTo>
                    <a:lnTo>
                      <a:pt x="1" y="8907"/>
                    </a:lnTo>
                    <a:cubicBezTo>
                      <a:pt x="1" y="3983"/>
                      <a:pt x="3983" y="1"/>
                      <a:pt x="8876" y="1"/>
                    </a:cubicBezTo>
                    <a:lnTo>
                      <a:pt x="76993" y="1"/>
                    </a:lnTo>
                    <a:cubicBezTo>
                      <a:pt x="81887" y="1"/>
                      <a:pt x="85869" y="3983"/>
                      <a:pt x="85869" y="8907"/>
                    </a:cubicBezTo>
                    <a:lnTo>
                      <a:pt x="85869" y="97814"/>
                    </a:lnTo>
                    <a:cubicBezTo>
                      <a:pt x="85869" y="102738"/>
                      <a:pt x="81887" y="106689"/>
                      <a:pt x="76993" y="106689"/>
                    </a:cubicBezTo>
                    <a:close/>
                  </a:path>
                </a:pathLst>
              </a:custGeom>
              <a:solidFill>
                <a:srgbClr val="4E148C"/>
              </a:solidFill>
              <a:ln w="39525" cap="flat" cmpd="sng">
                <a:solidFill>
                  <a:srgbClr val="5A189A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2" name="Google Shape;35636;p55">
                <a:extLst>
                  <a:ext uri="{FF2B5EF4-FFF2-40B4-BE49-F238E27FC236}">
                    <a16:creationId xmlns:a16="http://schemas.microsoft.com/office/drawing/2014/main" id="{1179A279-A31B-7F55-6861-25AE7DBCAF44}"/>
                  </a:ext>
                </a:extLst>
              </p:cNvPr>
              <p:cNvSpPr/>
              <p:nvPr/>
            </p:nvSpPr>
            <p:spPr>
              <a:xfrm>
                <a:off x="5015345" y="916840"/>
                <a:ext cx="2358000" cy="2358000"/>
              </a:xfrm>
              <a:custGeom>
                <a:avLst/>
                <a:gdLst/>
                <a:ahLst/>
                <a:cxnLst/>
                <a:rect l="l" t="t" r="r" b="b"/>
                <a:pathLst>
                  <a:path w="79425" h="98665" fill="none" extrusionOk="0">
                    <a:moveTo>
                      <a:pt x="71218" y="98665"/>
                    </a:moveTo>
                    <a:lnTo>
                      <a:pt x="8208" y="98665"/>
                    </a:lnTo>
                    <a:cubicBezTo>
                      <a:pt x="3648" y="98665"/>
                      <a:pt x="1" y="94987"/>
                      <a:pt x="1" y="90458"/>
                    </a:cubicBezTo>
                    <a:lnTo>
                      <a:pt x="1" y="8207"/>
                    </a:lnTo>
                    <a:cubicBezTo>
                      <a:pt x="1" y="3648"/>
                      <a:pt x="3709" y="1"/>
                      <a:pt x="8208" y="1"/>
                    </a:cubicBezTo>
                    <a:lnTo>
                      <a:pt x="71188" y="1"/>
                    </a:lnTo>
                    <a:cubicBezTo>
                      <a:pt x="75747" y="1"/>
                      <a:pt x="79394" y="3678"/>
                      <a:pt x="79394" y="8207"/>
                    </a:cubicBezTo>
                    <a:lnTo>
                      <a:pt x="79394" y="90458"/>
                    </a:lnTo>
                    <a:cubicBezTo>
                      <a:pt x="79425" y="94987"/>
                      <a:pt x="75747" y="98665"/>
                      <a:pt x="71218" y="98665"/>
                    </a:cubicBezTo>
                    <a:close/>
                  </a:path>
                </a:pathLst>
              </a:custGeom>
              <a:noFill/>
              <a:ln w="9875" cap="flat" cmpd="sng">
                <a:solidFill>
                  <a:srgbClr val="FDC500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3" name="Google Shape;35637;p55">
                <a:extLst>
                  <a:ext uri="{FF2B5EF4-FFF2-40B4-BE49-F238E27FC236}">
                    <a16:creationId xmlns:a16="http://schemas.microsoft.com/office/drawing/2014/main" id="{747856C3-893F-E12C-1136-735BEA9003E6}"/>
                  </a:ext>
                </a:extLst>
              </p:cNvPr>
              <p:cNvSpPr/>
              <p:nvPr/>
            </p:nvSpPr>
            <p:spPr>
              <a:xfrm>
                <a:off x="4671678" y="1852493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1"/>
                    </a:moveTo>
                    <a:lnTo>
                      <a:pt x="1" y="1217"/>
                    </a:lnTo>
                    <a:lnTo>
                      <a:pt x="3983" y="1217"/>
                    </a:lnTo>
                    <a:lnTo>
                      <a:pt x="3983" y="1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4" name="Google Shape;35638;p55">
                <a:extLst>
                  <a:ext uri="{FF2B5EF4-FFF2-40B4-BE49-F238E27FC236}">
                    <a16:creationId xmlns:a16="http://schemas.microsoft.com/office/drawing/2014/main" id="{9471529C-2CC6-6433-68AB-FF571D92DBA1}"/>
                  </a:ext>
                </a:extLst>
              </p:cNvPr>
              <p:cNvSpPr/>
              <p:nvPr/>
            </p:nvSpPr>
            <p:spPr>
              <a:xfrm>
                <a:off x="4671678" y="1778335"/>
                <a:ext cx="114342" cy="34914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6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5" name="Google Shape;35639;p55">
                <a:extLst>
                  <a:ext uri="{FF2B5EF4-FFF2-40B4-BE49-F238E27FC236}">
                    <a16:creationId xmlns:a16="http://schemas.microsoft.com/office/drawing/2014/main" id="{E3DE8F30-7AA9-B82C-7244-C313D565626B}"/>
                  </a:ext>
                </a:extLst>
              </p:cNvPr>
              <p:cNvSpPr/>
              <p:nvPr/>
            </p:nvSpPr>
            <p:spPr>
              <a:xfrm>
                <a:off x="4671678" y="1926680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6" name="Google Shape;35640;p55">
                <a:extLst>
                  <a:ext uri="{FF2B5EF4-FFF2-40B4-BE49-F238E27FC236}">
                    <a16:creationId xmlns:a16="http://schemas.microsoft.com/office/drawing/2014/main" id="{5B81AB24-6DF2-6861-53D2-AEE98EFDC9D4}"/>
                  </a:ext>
                </a:extLst>
              </p:cNvPr>
              <p:cNvSpPr/>
              <p:nvPr/>
            </p:nvSpPr>
            <p:spPr>
              <a:xfrm>
                <a:off x="4671678" y="2000867"/>
                <a:ext cx="114342" cy="34914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6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7" name="Google Shape;35641;p55">
                <a:extLst>
                  <a:ext uri="{FF2B5EF4-FFF2-40B4-BE49-F238E27FC236}">
                    <a16:creationId xmlns:a16="http://schemas.microsoft.com/office/drawing/2014/main" id="{456B7A51-7517-7A73-1CEB-0C03D134FABF}"/>
                  </a:ext>
                </a:extLst>
              </p:cNvPr>
              <p:cNvSpPr/>
              <p:nvPr/>
            </p:nvSpPr>
            <p:spPr>
              <a:xfrm>
                <a:off x="4671678" y="2075025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1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1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8" name="Google Shape;35642;p55">
                <a:extLst>
                  <a:ext uri="{FF2B5EF4-FFF2-40B4-BE49-F238E27FC236}">
                    <a16:creationId xmlns:a16="http://schemas.microsoft.com/office/drawing/2014/main" id="{D1D65D52-07B6-CF41-AD79-07A4FC6F54B6}"/>
                  </a:ext>
                </a:extLst>
              </p:cNvPr>
              <p:cNvSpPr/>
              <p:nvPr/>
            </p:nvSpPr>
            <p:spPr>
              <a:xfrm>
                <a:off x="4671678" y="1482506"/>
                <a:ext cx="114342" cy="34914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6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9" name="Google Shape;35643;p55">
                <a:extLst>
                  <a:ext uri="{FF2B5EF4-FFF2-40B4-BE49-F238E27FC236}">
                    <a16:creationId xmlns:a16="http://schemas.microsoft.com/office/drawing/2014/main" id="{A569297F-FB53-58A3-361C-F0444DDBAEAD}"/>
                  </a:ext>
                </a:extLst>
              </p:cNvPr>
              <p:cNvSpPr/>
              <p:nvPr/>
            </p:nvSpPr>
            <p:spPr>
              <a:xfrm>
                <a:off x="4671678" y="1408319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0" name="Google Shape;35644;p55">
                <a:extLst>
                  <a:ext uri="{FF2B5EF4-FFF2-40B4-BE49-F238E27FC236}">
                    <a16:creationId xmlns:a16="http://schemas.microsoft.com/office/drawing/2014/main" id="{D4121C1D-71DD-5CD9-929F-E097DE20494D}"/>
                  </a:ext>
                </a:extLst>
              </p:cNvPr>
              <p:cNvSpPr/>
              <p:nvPr/>
            </p:nvSpPr>
            <p:spPr>
              <a:xfrm>
                <a:off x="4671678" y="1555803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1" name="Google Shape;35645;p55">
                <a:extLst>
                  <a:ext uri="{FF2B5EF4-FFF2-40B4-BE49-F238E27FC236}">
                    <a16:creationId xmlns:a16="http://schemas.microsoft.com/office/drawing/2014/main" id="{F5625374-EB17-0E23-D130-E7B167DD3314}"/>
                  </a:ext>
                </a:extLst>
              </p:cNvPr>
              <p:cNvSpPr/>
              <p:nvPr/>
            </p:nvSpPr>
            <p:spPr>
              <a:xfrm>
                <a:off x="4671678" y="1629961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1"/>
                    </a:moveTo>
                    <a:lnTo>
                      <a:pt x="1" y="1217"/>
                    </a:lnTo>
                    <a:lnTo>
                      <a:pt x="3983" y="1217"/>
                    </a:lnTo>
                    <a:lnTo>
                      <a:pt x="3983" y="1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2" name="Google Shape;35646;p55">
                <a:extLst>
                  <a:ext uri="{FF2B5EF4-FFF2-40B4-BE49-F238E27FC236}">
                    <a16:creationId xmlns:a16="http://schemas.microsoft.com/office/drawing/2014/main" id="{AA5C166E-1470-A153-4B39-061DC10FE98C}"/>
                  </a:ext>
                </a:extLst>
              </p:cNvPr>
              <p:cNvSpPr/>
              <p:nvPr/>
            </p:nvSpPr>
            <p:spPr>
              <a:xfrm>
                <a:off x="4671678" y="1704148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1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1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3" name="Google Shape;35647;p55">
                <a:extLst>
                  <a:ext uri="{FF2B5EF4-FFF2-40B4-BE49-F238E27FC236}">
                    <a16:creationId xmlns:a16="http://schemas.microsoft.com/office/drawing/2014/main" id="{ED6A8A39-E77E-1B5F-361F-D5B4CB8B3DD5}"/>
                  </a:ext>
                </a:extLst>
              </p:cNvPr>
              <p:cNvSpPr/>
              <p:nvPr/>
            </p:nvSpPr>
            <p:spPr>
              <a:xfrm>
                <a:off x="4671678" y="1111601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1"/>
                    </a:moveTo>
                    <a:lnTo>
                      <a:pt x="1" y="1217"/>
                    </a:lnTo>
                    <a:lnTo>
                      <a:pt x="3983" y="1217"/>
                    </a:lnTo>
                    <a:lnTo>
                      <a:pt x="3983" y="1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4" name="Google Shape;35648;p55">
                <a:extLst>
                  <a:ext uri="{FF2B5EF4-FFF2-40B4-BE49-F238E27FC236}">
                    <a16:creationId xmlns:a16="http://schemas.microsoft.com/office/drawing/2014/main" id="{22C0C3CF-F95E-F65F-4F0C-8AD2A1EB4BA7}"/>
                  </a:ext>
                </a:extLst>
              </p:cNvPr>
              <p:cNvSpPr/>
              <p:nvPr/>
            </p:nvSpPr>
            <p:spPr>
              <a:xfrm>
                <a:off x="4671678" y="1037442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5" name="Google Shape;35649;p55">
                <a:extLst>
                  <a:ext uri="{FF2B5EF4-FFF2-40B4-BE49-F238E27FC236}">
                    <a16:creationId xmlns:a16="http://schemas.microsoft.com/office/drawing/2014/main" id="{A2DA4957-5D58-9C2B-B730-EFE8BCF8E897}"/>
                  </a:ext>
                </a:extLst>
              </p:cNvPr>
              <p:cNvSpPr/>
              <p:nvPr/>
            </p:nvSpPr>
            <p:spPr>
              <a:xfrm>
                <a:off x="4671678" y="1185788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1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1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6" name="Google Shape;35650;p55">
                <a:extLst>
                  <a:ext uri="{FF2B5EF4-FFF2-40B4-BE49-F238E27FC236}">
                    <a16:creationId xmlns:a16="http://schemas.microsoft.com/office/drawing/2014/main" id="{837CE627-94B4-5CE1-5D89-953D119538DB}"/>
                  </a:ext>
                </a:extLst>
              </p:cNvPr>
              <p:cNvSpPr/>
              <p:nvPr/>
            </p:nvSpPr>
            <p:spPr>
              <a:xfrm>
                <a:off x="4671678" y="1259974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7" name="Google Shape;35651;p55">
                <a:extLst>
                  <a:ext uri="{FF2B5EF4-FFF2-40B4-BE49-F238E27FC236}">
                    <a16:creationId xmlns:a16="http://schemas.microsoft.com/office/drawing/2014/main" id="{773A5445-77B2-3E1D-DBB7-024C3A65FC00}"/>
                  </a:ext>
                </a:extLst>
              </p:cNvPr>
              <p:cNvSpPr/>
              <p:nvPr/>
            </p:nvSpPr>
            <p:spPr>
              <a:xfrm>
                <a:off x="4671678" y="1334133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1"/>
                    </a:moveTo>
                    <a:lnTo>
                      <a:pt x="1" y="1217"/>
                    </a:lnTo>
                    <a:lnTo>
                      <a:pt x="3983" y="1217"/>
                    </a:lnTo>
                    <a:lnTo>
                      <a:pt x="3983" y="1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8" name="Google Shape;35652;p55">
                <a:extLst>
                  <a:ext uri="{FF2B5EF4-FFF2-40B4-BE49-F238E27FC236}">
                    <a16:creationId xmlns:a16="http://schemas.microsoft.com/office/drawing/2014/main" id="{713A1501-FFA3-36A8-3AFF-8FA9FE5CDF12}"/>
                  </a:ext>
                </a:extLst>
              </p:cNvPr>
              <p:cNvSpPr/>
              <p:nvPr/>
            </p:nvSpPr>
            <p:spPr>
              <a:xfrm>
                <a:off x="4671678" y="2153577"/>
                <a:ext cx="114342" cy="112126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56810" extrusionOk="0">
                    <a:moveTo>
                      <a:pt x="1" y="0"/>
                    </a:moveTo>
                    <a:lnTo>
                      <a:pt x="1" y="56810"/>
                    </a:lnTo>
                    <a:lnTo>
                      <a:pt x="3983" y="56810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9" name="Google Shape;35648;p55">
                <a:extLst>
                  <a:ext uri="{FF2B5EF4-FFF2-40B4-BE49-F238E27FC236}">
                    <a16:creationId xmlns:a16="http://schemas.microsoft.com/office/drawing/2014/main" id="{9CF3F548-E3D3-8625-128E-37DB1BFA6140}"/>
                  </a:ext>
                </a:extLst>
              </p:cNvPr>
              <p:cNvSpPr/>
              <p:nvPr/>
            </p:nvSpPr>
            <p:spPr>
              <a:xfrm>
                <a:off x="4671678" y="965406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0" name="Google Shape;35648;p55">
                <a:extLst>
                  <a:ext uri="{FF2B5EF4-FFF2-40B4-BE49-F238E27FC236}">
                    <a16:creationId xmlns:a16="http://schemas.microsoft.com/office/drawing/2014/main" id="{2CF6D078-6705-9763-56ED-C288A9822690}"/>
                  </a:ext>
                </a:extLst>
              </p:cNvPr>
              <p:cNvSpPr/>
              <p:nvPr/>
            </p:nvSpPr>
            <p:spPr>
              <a:xfrm>
                <a:off x="4671678" y="891187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A05E5328-08F3-9B44-7A53-4EEC9BC2018C}"/>
                  </a:ext>
                </a:extLst>
              </p:cNvPr>
              <p:cNvGrpSpPr/>
              <p:nvPr/>
            </p:nvGrpSpPr>
            <p:grpSpPr>
              <a:xfrm>
                <a:off x="5015345" y="1296012"/>
                <a:ext cx="2387075" cy="1592659"/>
                <a:chOff x="5025250" y="1334133"/>
                <a:chExt cx="2387075" cy="1592659"/>
              </a:xfrm>
            </p:grpSpPr>
            <p:grpSp>
              <p:nvGrpSpPr>
                <p:cNvPr id="32" name="Google Shape;2897;p34">
                  <a:extLst>
                    <a:ext uri="{FF2B5EF4-FFF2-40B4-BE49-F238E27FC236}">
                      <a16:creationId xmlns:a16="http://schemas.microsoft.com/office/drawing/2014/main" id="{F78E86BD-D2C6-3BF2-F73E-E5C7CC45876D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 rot="20640075">
                  <a:off x="5025250" y="1334133"/>
                  <a:ext cx="2340741" cy="1592659"/>
                  <a:chOff x="5218525" y="2431200"/>
                  <a:chExt cx="477050" cy="324600"/>
                </a:xfrm>
              </p:grpSpPr>
              <p:sp>
                <p:nvSpPr>
                  <p:cNvPr id="35" name="Google Shape;2898;p34">
                    <a:extLst>
                      <a:ext uri="{FF2B5EF4-FFF2-40B4-BE49-F238E27FC236}">
                        <a16:creationId xmlns:a16="http://schemas.microsoft.com/office/drawing/2014/main" id="{A3E7B304-E373-88DF-54F7-2B44A3F7A0BB}"/>
                      </a:ext>
                    </a:extLst>
                  </p:cNvPr>
                  <p:cNvSpPr/>
                  <p:nvPr/>
                </p:nvSpPr>
                <p:spPr>
                  <a:xfrm>
                    <a:off x="5294950" y="2437475"/>
                    <a:ext cx="318325" cy="3183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733" h="12733" extrusionOk="0">
                        <a:moveTo>
                          <a:pt x="6367" y="12732"/>
                        </a:moveTo>
                        <a:cubicBezTo>
                          <a:pt x="9876" y="12732"/>
                          <a:pt x="12733" y="9875"/>
                          <a:pt x="12733" y="6367"/>
                        </a:cubicBezTo>
                        <a:cubicBezTo>
                          <a:pt x="12733" y="2858"/>
                          <a:pt x="9876" y="1"/>
                          <a:pt x="6367" y="1"/>
                        </a:cubicBezTo>
                        <a:cubicBezTo>
                          <a:pt x="2858" y="1"/>
                          <a:pt x="1" y="2858"/>
                          <a:pt x="1" y="6367"/>
                        </a:cubicBezTo>
                        <a:cubicBezTo>
                          <a:pt x="1" y="9875"/>
                          <a:pt x="2858" y="12732"/>
                          <a:pt x="6367" y="12732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" name="Google Shape;2908;p34">
                    <a:extLst>
                      <a:ext uri="{FF2B5EF4-FFF2-40B4-BE49-F238E27FC236}">
                        <a16:creationId xmlns:a16="http://schemas.microsoft.com/office/drawing/2014/main" id="{81A368F2-502A-EAE3-7A62-19D73FDF7149}"/>
                      </a:ext>
                    </a:extLst>
                  </p:cNvPr>
                  <p:cNvSpPr/>
                  <p:nvPr/>
                </p:nvSpPr>
                <p:spPr>
                  <a:xfrm>
                    <a:off x="5218525" y="2554425"/>
                    <a:ext cx="477050" cy="1617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082" h="6468" extrusionOk="0">
                        <a:moveTo>
                          <a:pt x="16776" y="118"/>
                        </a:moveTo>
                        <a:cubicBezTo>
                          <a:pt x="17995" y="1"/>
                          <a:pt x="18764" y="68"/>
                          <a:pt x="18864" y="369"/>
                        </a:cubicBezTo>
                        <a:cubicBezTo>
                          <a:pt x="19082" y="1087"/>
                          <a:pt x="15055" y="2875"/>
                          <a:pt x="9892" y="4362"/>
                        </a:cubicBezTo>
                        <a:cubicBezTo>
                          <a:pt x="4712" y="5849"/>
                          <a:pt x="334" y="6467"/>
                          <a:pt x="117" y="5749"/>
                        </a:cubicBezTo>
                        <a:cubicBezTo>
                          <a:pt x="0" y="5364"/>
                          <a:pt x="1086" y="4679"/>
                          <a:pt x="2891" y="3894"/>
                        </a:cubicBezTo>
                        <a:lnTo>
                          <a:pt x="2924" y="3978"/>
                        </a:lnTo>
                        <a:cubicBezTo>
                          <a:pt x="1755" y="4529"/>
                          <a:pt x="1103" y="4997"/>
                          <a:pt x="1187" y="5281"/>
                        </a:cubicBezTo>
                        <a:cubicBezTo>
                          <a:pt x="1370" y="5932"/>
                          <a:pt x="5247" y="5381"/>
                          <a:pt x="9808" y="4061"/>
                        </a:cubicBezTo>
                        <a:cubicBezTo>
                          <a:pt x="14386" y="2758"/>
                          <a:pt x="17929" y="1171"/>
                          <a:pt x="17728" y="536"/>
                        </a:cubicBezTo>
                        <a:cubicBezTo>
                          <a:pt x="17678" y="352"/>
                          <a:pt x="17327" y="268"/>
                          <a:pt x="16742" y="268"/>
                        </a:cubicBezTo>
                        <a:cubicBezTo>
                          <a:pt x="16759" y="218"/>
                          <a:pt x="16759" y="168"/>
                          <a:pt x="16776" y="118"/>
                        </a:cubicBezTo>
                        <a:close/>
                      </a:path>
                    </a:pathLst>
                  </a:custGeom>
                  <a:solidFill>
                    <a:srgbClr val="040D0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" name="Google Shape;2899;p34">
                    <a:extLst>
                      <a:ext uri="{FF2B5EF4-FFF2-40B4-BE49-F238E27FC236}">
                        <a16:creationId xmlns:a16="http://schemas.microsoft.com/office/drawing/2014/main" id="{5EEFE567-E346-8095-2429-E0DECCB4D5BF}"/>
                      </a:ext>
                    </a:extLst>
                  </p:cNvPr>
                  <p:cNvSpPr/>
                  <p:nvPr/>
                </p:nvSpPr>
                <p:spPr>
                  <a:xfrm>
                    <a:off x="5332550" y="2512250"/>
                    <a:ext cx="270300" cy="23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812" h="9425" extrusionOk="0">
                        <a:moveTo>
                          <a:pt x="9408" y="17"/>
                        </a:moveTo>
                        <a:cubicBezTo>
                          <a:pt x="9408" y="17"/>
                          <a:pt x="9324" y="0"/>
                          <a:pt x="9341" y="67"/>
                        </a:cubicBezTo>
                        <a:cubicBezTo>
                          <a:pt x="9374" y="151"/>
                          <a:pt x="9424" y="234"/>
                          <a:pt x="9441" y="502"/>
                        </a:cubicBezTo>
                        <a:cubicBezTo>
                          <a:pt x="9458" y="752"/>
                          <a:pt x="9525" y="685"/>
                          <a:pt x="9658" y="869"/>
                        </a:cubicBezTo>
                        <a:cubicBezTo>
                          <a:pt x="9792" y="1070"/>
                          <a:pt x="9675" y="1254"/>
                          <a:pt x="9742" y="1320"/>
                        </a:cubicBezTo>
                        <a:cubicBezTo>
                          <a:pt x="9809" y="1404"/>
                          <a:pt x="9926" y="1604"/>
                          <a:pt x="9859" y="1738"/>
                        </a:cubicBezTo>
                        <a:cubicBezTo>
                          <a:pt x="9792" y="1855"/>
                          <a:pt x="9725" y="1705"/>
                          <a:pt x="9675" y="1705"/>
                        </a:cubicBezTo>
                        <a:cubicBezTo>
                          <a:pt x="9625" y="1705"/>
                          <a:pt x="9558" y="1888"/>
                          <a:pt x="9608" y="2122"/>
                        </a:cubicBezTo>
                        <a:cubicBezTo>
                          <a:pt x="9675" y="2356"/>
                          <a:pt x="9725" y="2507"/>
                          <a:pt x="9675" y="2724"/>
                        </a:cubicBezTo>
                        <a:cubicBezTo>
                          <a:pt x="9608" y="2924"/>
                          <a:pt x="9608" y="2991"/>
                          <a:pt x="9675" y="3158"/>
                        </a:cubicBezTo>
                        <a:cubicBezTo>
                          <a:pt x="9742" y="3325"/>
                          <a:pt x="9725" y="3626"/>
                          <a:pt x="9558" y="3877"/>
                        </a:cubicBezTo>
                        <a:cubicBezTo>
                          <a:pt x="9391" y="4127"/>
                          <a:pt x="9274" y="4295"/>
                          <a:pt x="9274" y="4512"/>
                        </a:cubicBezTo>
                        <a:cubicBezTo>
                          <a:pt x="9257" y="4729"/>
                          <a:pt x="9124" y="4779"/>
                          <a:pt x="9090" y="4662"/>
                        </a:cubicBezTo>
                        <a:cubicBezTo>
                          <a:pt x="9057" y="4545"/>
                          <a:pt x="8973" y="4395"/>
                          <a:pt x="8873" y="4395"/>
                        </a:cubicBezTo>
                        <a:cubicBezTo>
                          <a:pt x="8789" y="4378"/>
                          <a:pt x="8940" y="4562"/>
                          <a:pt x="8890" y="4712"/>
                        </a:cubicBezTo>
                        <a:cubicBezTo>
                          <a:pt x="8840" y="4879"/>
                          <a:pt x="8723" y="4963"/>
                          <a:pt x="8723" y="5113"/>
                        </a:cubicBezTo>
                        <a:cubicBezTo>
                          <a:pt x="8723" y="5264"/>
                          <a:pt x="8388" y="5681"/>
                          <a:pt x="8205" y="5782"/>
                        </a:cubicBezTo>
                        <a:cubicBezTo>
                          <a:pt x="8004" y="5882"/>
                          <a:pt x="7754" y="5865"/>
                          <a:pt x="7687" y="5832"/>
                        </a:cubicBezTo>
                        <a:cubicBezTo>
                          <a:pt x="7620" y="5798"/>
                          <a:pt x="7637" y="5982"/>
                          <a:pt x="7870" y="5965"/>
                        </a:cubicBezTo>
                        <a:cubicBezTo>
                          <a:pt x="8088" y="5965"/>
                          <a:pt x="8238" y="5882"/>
                          <a:pt x="8271" y="5932"/>
                        </a:cubicBezTo>
                        <a:cubicBezTo>
                          <a:pt x="8322" y="5982"/>
                          <a:pt x="8188" y="5999"/>
                          <a:pt x="8155" y="6066"/>
                        </a:cubicBezTo>
                        <a:cubicBezTo>
                          <a:pt x="8138" y="6132"/>
                          <a:pt x="8138" y="6199"/>
                          <a:pt x="8021" y="6249"/>
                        </a:cubicBezTo>
                        <a:cubicBezTo>
                          <a:pt x="7921" y="6300"/>
                          <a:pt x="7837" y="6316"/>
                          <a:pt x="7854" y="6383"/>
                        </a:cubicBezTo>
                        <a:cubicBezTo>
                          <a:pt x="7887" y="6433"/>
                          <a:pt x="8205" y="6450"/>
                          <a:pt x="8121" y="6784"/>
                        </a:cubicBezTo>
                        <a:cubicBezTo>
                          <a:pt x="8038" y="7135"/>
                          <a:pt x="7870" y="7085"/>
                          <a:pt x="7737" y="7302"/>
                        </a:cubicBezTo>
                        <a:cubicBezTo>
                          <a:pt x="7603" y="7519"/>
                          <a:pt x="7453" y="7636"/>
                          <a:pt x="7135" y="7753"/>
                        </a:cubicBezTo>
                        <a:cubicBezTo>
                          <a:pt x="6801" y="7870"/>
                          <a:pt x="6734" y="7837"/>
                          <a:pt x="6467" y="8004"/>
                        </a:cubicBezTo>
                        <a:cubicBezTo>
                          <a:pt x="6216" y="8171"/>
                          <a:pt x="5865" y="7954"/>
                          <a:pt x="5682" y="7937"/>
                        </a:cubicBezTo>
                        <a:cubicBezTo>
                          <a:pt x="5481" y="7920"/>
                          <a:pt x="5264" y="7937"/>
                          <a:pt x="5180" y="7837"/>
                        </a:cubicBezTo>
                        <a:cubicBezTo>
                          <a:pt x="5080" y="7736"/>
                          <a:pt x="5063" y="7586"/>
                          <a:pt x="4980" y="7569"/>
                        </a:cubicBezTo>
                        <a:cubicBezTo>
                          <a:pt x="4896" y="7569"/>
                          <a:pt x="4913" y="7703"/>
                          <a:pt x="4946" y="7803"/>
                        </a:cubicBezTo>
                        <a:cubicBezTo>
                          <a:pt x="4963" y="7904"/>
                          <a:pt x="4729" y="7770"/>
                          <a:pt x="4629" y="7837"/>
                        </a:cubicBezTo>
                        <a:cubicBezTo>
                          <a:pt x="4529" y="7920"/>
                          <a:pt x="4412" y="7954"/>
                          <a:pt x="4195" y="7887"/>
                        </a:cubicBezTo>
                        <a:cubicBezTo>
                          <a:pt x="3994" y="7820"/>
                          <a:pt x="4028" y="7987"/>
                          <a:pt x="4111" y="8071"/>
                        </a:cubicBezTo>
                        <a:cubicBezTo>
                          <a:pt x="4211" y="8154"/>
                          <a:pt x="4094" y="8305"/>
                          <a:pt x="3743" y="8238"/>
                        </a:cubicBezTo>
                        <a:cubicBezTo>
                          <a:pt x="3393" y="8171"/>
                          <a:pt x="3192" y="8071"/>
                          <a:pt x="2708" y="8121"/>
                        </a:cubicBezTo>
                        <a:cubicBezTo>
                          <a:pt x="2223" y="8154"/>
                          <a:pt x="2290" y="7803"/>
                          <a:pt x="1922" y="7770"/>
                        </a:cubicBezTo>
                        <a:cubicBezTo>
                          <a:pt x="1571" y="7736"/>
                          <a:pt x="1220" y="7636"/>
                          <a:pt x="1037" y="7302"/>
                        </a:cubicBezTo>
                        <a:cubicBezTo>
                          <a:pt x="853" y="6985"/>
                          <a:pt x="636" y="7202"/>
                          <a:pt x="452" y="6934"/>
                        </a:cubicBezTo>
                        <a:cubicBezTo>
                          <a:pt x="251" y="6667"/>
                          <a:pt x="218" y="6600"/>
                          <a:pt x="118" y="6617"/>
                        </a:cubicBezTo>
                        <a:cubicBezTo>
                          <a:pt x="17" y="6634"/>
                          <a:pt x="1" y="6901"/>
                          <a:pt x="302" y="7051"/>
                        </a:cubicBezTo>
                        <a:cubicBezTo>
                          <a:pt x="602" y="7218"/>
                          <a:pt x="652" y="7352"/>
                          <a:pt x="686" y="7670"/>
                        </a:cubicBezTo>
                        <a:cubicBezTo>
                          <a:pt x="719" y="7987"/>
                          <a:pt x="987" y="7970"/>
                          <a:pt x="1120" y="8154"/>
                        </a:cubicBezTo>
                        <a:cubicBezTo>
                          <a:pt x="1271" y="8338"/>
                          <a:pt x="1237" y="8538"/>
                          <a:pt x="1538" y="8605"/>
                        </a:cubicBezTo>
                        <a:cubicBezTo>
                          <a:pt x="1839" y="8672"/>
                          <a:pt x="1989" y="8672"/>
                          <a:pt x="2089" y="8823"/>
                        </a:cubicBezTo>
                        <a:cubicBezTo>
                          <a:pt x="2173" y="8973"/>
                          <a:pt x="2390" y="9006"/>
                          <a:pt x="2708" y="8973"/>
                        </a:cubicBezTo>
                        <a:cubicBezTo>
                          <a:pt x="3008" y="8939"/>
                          <a:pt x="3159" y="9224"/>
                          <a:pt x="3443" y="9240"/>
                        </a:cubicBezTo>
                        <a:cubicBezTo>
                          <a:pt x="3727" y="9274"/>
                          <a:pt x="3860" y="9157"/>
                          <a:pt x="4195" y="9290"/>
                        </a:cubicBezTo>
                        <a:cubicBezTo>
                          <a:pt x="4512" y="9424"/>
                          <a:pt x="4679" y="9357"/>
                          <a:pt x="4830" y="9257"/>
                        </a:cubicBezTo>
                        <a:cubicBezTo>
                          <a:pt x="4980" y="9140"/>
                          <a:pt x="5147" y="9157"/>
                          <a:pt x="5247" y="9157"/>
                        </a:cubicBezTo>
                        <a:cubicBezTo>
                          <a:pt x="5364" y="9173"/>
                          <a:pt x="5364" y="8990"/>
                          <a:pt x="5063" y="8956"/>
                        </a:cubicBezTo>
                        <a:cubicBezTo>
                          <a:pt x="4746" y="8923"/>
                          <a:pt x="4429" y="9056"/>
                          <a:pt x="4211" y="9006"/>
                        </a:cubicBezTo>
                        <a:cubicBezTo>
                          <a:pt x="3994" y="8939"/>
                          <a:pt x="3827" y="8906"/>
                          <a:pt x="3643" y="9023"/>
                        </a:cubicBezTo>
                        <a:cubicBezTo>
                          <a:pt x="3459" y="9140"/>
                          <a:pt x="3292" y="9073"/>
                          <a:pt x="3175" y="8973"/>
                        </a:cubicBezTo>
                        <a:cubicBezTo>
                          <a:pt x="3058" y="8889"/>
                          <a:pt x="2992" y="8939"/>
                          <a:pt x="2891" y="8906"/>
                        </a:cubicBezTo>
                        <a:cubicBezTo>
                          <a:pt x="2791" y="8873"/>
                          <a:pt x="2958" y="8689"/>
                          <a:pt x="3125" y="8739"/>
                        </a:cubicBezTo>
                        <a:cubicBezTo>
                          <a:pt x="3292" y="8806"/>
                          <a:pt x="3309" y="8856"/>
                          <a:pt x="3493" y="8806"/>
                        </a:cubicBezTo>
                        <a:cubicBezTo>
                          <a:pt x="3693" y="8756"/>
                          <a:pt x="3743" y="8839"/>
                          <a:pt x="3844" y="8873"/>
                        </a:cubicBezTo>
                        <a:cubicBezTo>
                          <a:pt x="3944" y="8889"/>
                          <a:pt x="4011" y="8856"/>
                          <a:pt x="4078" y="8839"/>
                        </a:cubicBezTo>
                        <a:cubicBezTo>
                          <a:pt x="4161" y="8823"/>
                          <a:pt x="4278" y="8789"/>
                          <a:pt x="4378" y="8873"/>
                        </a:cubicBezTo>
                        <a:cubicBezTo>
                          <a:pt x="4495" y="8956"/>
                          <a:pt x="4562" y="8889"/>
                          <a:pt x="4696" y="8839"/>
                        </a:cubicBezTo>
                        <a:cubicBezTo>
                          <a:pt x="4813" y="8772"/>
                          <a:pt x="4930" y="8806"/>
                          <a:pt x="5047" y="8873"/>
                        </a:cubicBezTo>
                        <a:cubicBezTo>
                          <a:pt x="5164" y="8939"/>
                          <a:pt x="5264" y="8823"/>
                          <a:pt x="5347" y="8823"/>
                        </a:cubicBezTo>
                        <a:cubicBezTo>
                          <a:pt x="5448" y="8823"/>
                          <a:pt x="5431" y="8906"/>
                          <a:pt x="5581" y="8923"/>
                        </a:cubicBezTo>
                        <a:cubicBezTo>
                          <a:pt x="5715" y="8923"/>
                          <a:pt x="5749" y="8806"/>
                          <a:pt x="5849" y="8873"/>
                        </a:cubicBezTo>
                        <a:cubicBezTo>
                          <a:pt x="5949" y="8939"/>
                          <a:pt x="5899" y="9040"/>
                          <a:pt x="5698" y="9056"/>
                        </a:cubicBezTo>
                        <a:cubicBezTo>
                          <a:pt x="5515" y="9090"/>
                          <a:pt x="5581" y="9257"/>
                          <a:pt x="5815" y="9173"/>
                        </a:cubicBezTo>
                        <a:cubicBezTo>
                          <a:pt x="6049" y="9090"/>
                          <a:pt x="6300" y="8923"/>
                          <a:pt x="6701" y="8939"/>
                        </a:cubicBezTo>
                        <a:cubicBezTo>
                          <a:pt x="7102" y="8973"/>
                          <a:pt x="7002" y="8789"/>
                          <a:pt x="7202" y="8706"/>
                        </a:cubicBezTo>
                        <a:cubicBezTo>
                          <a:pt x="7386" y="8605"/>
                          <a:pt x="7620" y="8639"/>
                          <a:pt x="7754" y="8455"/>
                        </a:cubicBezTo>
                        <a:cubicBezTo>
                          <a:pt x="7870" y="8254"/>
                          <a:pt x="7987" y="8188"/>
                          <a:pt x="8322" y="8087"/>
                        </a:cubicBezTo>
                        <a:cubicBezTo>
                          <a:pt x="8673" y="8004"/>
                          <a:pt x="8572" y="7736"/>
                          <a:pt x="8756" y="7586"/>
                        </a:cubicBezTo>
                        <a:cubicBezTo>
                          <a:pt x="8940" y="7452"/>
                          <a:pt x="9257" y="7386"/>
                          <a:pt x="9475" y="7152"/>
                        </a:cubicBezTo>
                        <a:cubicBezTo>
                          <a:pt x="9692" y="6934"/>
                          <a:pt x="9575" y="6684"/>
                          <a:pt x="9692" y="6467"/>
                        </a:cubicBezTo>
                        <a:cubicBezTo>
                          <a:pt x="9825" y="6249"/>
                          <a:pt x="9976" y="6149"/>
                          <a:pt x="10176" y="5815"/>
                        </a:cubicBezTo>
                        <a:cubicBezTo>
                          <a:pt x="10360" y="5498"/>
                          <a:pt x="10277" y="5498"/>
                          <a:pt x="10109" y="5564"/>
                        </a:cubicBezTo>
                        <a:cubicBezTo>
                          <a:pt x="9926" y="5631"/>
                          <a:pt x="9842" y="5548"/>
                          <a:pt x="9859" y="5297"/>
                        </a:cubicBezTo>
                        <a:cubicBezTo>
                          <a:pt x="9876" y="5063"/>
                          <a:pt x="9792" y="4595"/>
                          <a:pt x="9959" y="4361"/>
                        </a:cubicBezTo>
                        <a:cubicBezTo>
                          <a:pt x="10126" y="4111"/>
                          <a:pt x="10160" y="4077"/>
                          <a:pt x="10193" y="3910"/>
                        </a:cubicBezTo>
                        <a:cubicBezTo>
                          <a:pt x="10210" y="3743"/>
                          <a:pt x="10343" y="3927"/>
                          <a:pt x="10393" y="4111"/>
                        </a:cubicBezTo>
                        <a:cubicBezTo>
                          <a:pt x="10444" y="4311"/>
                          <a:pt x="10627" y="4127"/>
                          <a:pt x="10644" y="3860"/>
                        </a:cubicBezTo>
                        <a:cubicBezTo>
                          <a:pt x="10661" y="3576"/>
                          <a:pt x="10527" y="3325"/>
                          <a:pt x="10661" y="2975"/>
                        </a:cubicBezTo>
                        <a:cubicBezTo>
                          <a:pt x="10811" y="2624"/>
                          <a:pt x="10577" y="2557"/>
                          <a:pt x="10611" y="2340"/>
                        </a:cubicBezTo>
                        <a:cubicBezTo>
                          <a:pt x="10627" y="2106"/>
                          <a:pt x="10678" y="1888"/>
                          <a:pt x="10544" y="1538"/>
                        </a:cubicBezTo>
                        <a:cubicBezTo>
                          <a:pt x="10393" y="1203"/>
                          <a:pt x="10210" y="1120"/>
                          <a:pt x="10176" y="903"/>
                        </a:cubicBezTo>
                        <a:cubicBezTo>
                          <a:pt x="10143" y="685"/>
                          <a:pt x="9976" y="869"/>
                          <a:pt x="10109" y="1053"/>
                        </a:cubicBezTo>
                        <a:cubicBezTo>
                          <a:pt x="10243" y="1254"/>
                          <a:pt x="10427" y="1304"/>
                          <a:pt x="10527" y="1655"/>
                        </a:cubicBezTo>
                        <a:cubicBezTo>
                          <a:pt x="10611" y="2005"/>
                          <a:pt x="10477" y="2256"/>
                          <a:pt x="10460" y="2356"/>
                        </a:cubicBezTo>
                        <a:cubicBezTo>
                          <a:pt x="10444" y="2473"/>
                          <a:pt x="10260" y="2406"/>
                          <a:pt x="10343" y="2106"/>
                        </a:cubicBezTo>
                        <a:cubicBezTo>
                          <a:pt x="10427" y="1822"/>
                          <a:pt x="10494" y="1588"/>
                          <a:pt x="10277" y="1371"/>
                        </a:cubicBezTo>
                        <a:cubicBezTo>
                          <a:pt x="10059" y="1170"/>
                          <a:pt x="9942" y="1187"/>
                          <a:pt x="9942" y="869"/>
                        </a:cubicBezTo>
                        <a:cubicBezTo>
                          <a:pt x="9926" y="535"/>
                          <a:pt x="9658" y="602"/>
                          <a:pt x="9608" y="468"/>
                        </a:cubicBezTo>
                        <a:cubicBezTo>
                          <a:pt x="9575" y="351"/>
                          <a:pt x="9591" y="84"/>
                          <a:pt x="9408" y="17"/>
                        </a:cubicBezTo>
                        <a:close/>
                        <a:moveTo>
                          <a:pt x="8472" y="6650"/>
                        </a:moveTo>
                        <a:cubicBezTo>
                          <a:pt x="8489" y="6600"/>
                          <a:pt x="8522" y="6500"/>
                          <a:pt x="8606" y="6450"/>
                        </a:cubicBezTo>
                        <a:cubicBezTo>
                          <a:pt x="8673" y="6383"/>
                          <a:pt x="8773" y="6350"/>
                          <a:pt x="8823" y="6366"/>
                        </a:cubicBezTo>
                        <a:cubicBezTo>
                          <a:pt x="8890" y="6366"/>
                          <a:pt x="8906" y="6433"/>
                          <a:pt x="8856" y="6500"/>
                        </a:cubicBezTo>
                        <a:cubicBezTo>
                          <a:pt x="8806" y="6550"/>
                          <a:pt x="8856" y="6617"/>
                          <a:pt x="8756" y="6667"/>
                        </a:cubicBezTo>
                        <a:cubicBezTo>
                          <a:pt x="8673" y="6717"/>
                          <a:pt x="8639" y="6784"/>
                          <a:pt x="8556" y="6767"/>
                        </a:cubicBezTo>
                        <a:cubicBezTo>
                          <a:pt x="8489" y="6734"/>
                          <a:pt x="8472" y="6701"/>
                          <a:pt x="8472" y="6650"/>
                        </a:cubicBezTo>
                        <a:close/>
                        <a:moveTo>
                          <a:pt x="7870" y="7987"/>
                        </a:moveTo>
                        <a:cubicBezTo>
                          <a:pt x="7987" y="8054"/>
                          <a:pt x="7770" y="8104"/>
                          <a:pt x="7720" y="8087"/>
                        </a:cubicBezTo>
                        <a:cubicBezTo>
                          <a:pt x="7670" y="8054"/>
                          <a:pt x="7720" y="7987"/>
                          <a:pt x="7637" y="7887"/>
                        </a:cubicBezTo>
                        <a:cubicBezTo>
                          <a:pt x="7536" y="7803"/>
                          <a:pt x="7620" y="7636"/>
                          <a:pt x="7754" y="7586"/>
                        </a:cubicBezTo>
                        <a:cubicBezTo>
                          <a:pt x="7904" y="7519"/>
                          <a:pt x="7921" y="7419"/>
                          <a:pt x="8121" y="7369"/>
                        </a:cubicBezTo>
                        <a:cubicBezTo>
                          <a:pt x="8322" y="7335"/>
                          <a:pt x="8388" y="7536"/>
                          <a:pt x="8338" y="7586"/>
                        </a:cubicBezTo>
                        <a:cubicBezTo>
                          <a:pt x="8305" y="7619"/>
                          <a:pt x="8305" y="7536"/>
                          <a:pt x="8205" y="7503"/>
                        </a:cubicBezTo>
                        <a:cubicBezTo>
                          <a:pt x="8104" y="7469"/>
                          <a:pt x="7837" y="7619"/>
                          <a:pt x="7787" y="7770"/>
                        </a:cubicBezTo>
                        <a:cubicBezTo>
                          <a:pt x="7754" y="7904"/>
                          <a:pt x="7870" y="7987"/>
                          <a:pt x="7870" y="7987"/>
                        </a:cubicBezTo>
                        <a:close/>
                        <a:moveTo>
                          <a:pt x="2340" y="8538"/>
                        </a:moveTo>
                        <a:cubicBezTo>
                          <a:pt x="2340" y="8472"/>
                          <a:pt x="2390" y="8422"/>
                          <a:pt x="2440" y="8438"/>
                        </a:cubicBezTo>
                        <a:cubicBezTo>
                          <a:pt x="2490" y="8455"/>
                          <a:pt x="2540" y="8555"/>
                          <a:pt x="2540" y="8639"/>
                        </a:cubicBezTo>
                        <a:cubicBezTo>
                          <a:pt x="2524" y="8722"/>
                          <a:pt x="2457" y="8789"/>
                          <a:pt x="2390" y="8706"/>
                        </a:cubicBezTo>
                        <a:cubicBezTo>
                          <a:pt x="2340" y="8639"/>
                          <a:pt x="2340" y="8538"/>
                          <a:pt x="2340" y="8538"/>
                        </a:cubicBezTo>
                        <a:close/>
                        <a:moveTo>
                          <a:pt x="903" y="7703"/>
                        </a:moveTo>
                        <a:cubicBezTo>
                          <a:pt x="936" y="7670"/>
                          <a:pt x="953" y="7653"/>
                          <a:pt x="987" y="7720"/>
                        </a:cubicBezTo>
                        <a:cubicBezTo>
                          <a:pt x="1037" y="7787"/>
                          <a:pt x="1354" y="7736"/>
                          <a:pt x="1471" y="7887"/>
                        </a:cubicBezTo>
                        <a:cubicBezTo>
                          <a:pt x="1588" y="8037"/>
                          <a:pt x="1538" y="8321"/>
                          <a:pt x="1722" y="8321"/>
                        </a:cubicBezTo>
                        <a:cubicBezTo>
                          <a:pt x="1906" y="8321"/>
                          <a:pt x="2039" y="8288"/>
                          <a:pt x="2223" y="8455"/>
                        </a:cubicBezTo>
                        <a:cubicBezTo>
                          <a:pt x="2407" y="8605"/>
                          <a:pt x="2273" y="8823"/>
                          <a:pt x="2206" y="8722"/>
                        </a:cubicBezTo>
                        <a:cubicBezTo>
                          <a:pt x="2156" y="8622"/>
                          <a:pt x="2073" y="8422"/>
                          <a:pt x="1839" y="8422"/>
                        </a:cubicBezTo>
                        <a:cubicBezTo>
                          <a:pt x="1605" y="8422"/>
                          <a:pt x="1421" y="8388"/>
                          <a:pt x="1304" y="8171"/>
                        </a:cubicBezTo>
                        <a:cubicBezTo>
                          <a:pt x="1204" y="7954"/>
                          <a:pt x="1053" y="7937"/>
                          <a:pt x="953" y="7837"/>
                        </a:cubicBezTo>
                        <a:cubicBezTo>
                          <a:pt x="836" y="7753"/>
                          <a:pt x="903" y="7703"/>
                          <a:pt x="903" y="7703"/>
                        </a:cubicBezTo>
                        <a:close/>
                      </a:path>
                    </a:pathLst>
                  </a:custGeom>
                  <a:solidFill>
                    <a:srgbClr val="10002B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" name="Google Shape;2900;p34">
                    <a:extLst>
                      <a:ext uri="{FF2B5EF4-FFF2-40B4-BE49-F238E27FC236}">
                        <a16:creationId xmlns:a16="http://schemas.microsoft.com/office/drawing/2014/main" id="{84C77256-BF7A-A34F-31BA-C5483E9890A1}"/>
                      </a:ext>
                    </a:extLst>
                  </p:cNvPr>
                  <p:cNvSpPr/>
                  <p:nvPr/>
                </p:nvSpPr>
                <p:spPr>
                  <a:xfrm>
                    <a:off x="5386025" y="2664300"/>
                    <a:ext cx="53900" cy="309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56" h="1237" extrusionOk="0">
                        <a:moveTo>
                          <a:pt x="1638" y="218"/>
                        </a:moveTo>
                        <a:cubicBezTo>
                          <a:pt x="1621" y="184"/>
                          <a:pt x="1087" y="0"/>
                          <a:pt x="552" y="101"/>
                        </a:cubicBezTo>
                        <a:cubicBezTo>
                          <a:pt x="0" y="218"/>
                          <a:pt x="184" y="752"/>
                          <a:pt x="619" y="1003"/>
                        </a:cubicBezTo>
                        <a:cubicBezTo>
                          <a:pt x="1053" y="1237"/>
                          <a:pt x="1772" y="1220"/>
                          <a:pt x="1972" y="969"/>
                        </a:cubicBezTo>
                        <a:cubicBezTo>
                          <a:pt x="2156" y="719"/>
                          <a:pt x="2005" y="385"/>
                          <a:pt x="1638" y="218"/>
                        </a:cubicBezTo>
                        <a:close/>
                      </a:path>
                    </a:pathLst>
                  </a:custGeom>
                  <a:solidFill>
                    <a:srgbClr val="10002B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" name="Google Shape;2901;p34">
                    <a:extLst>
                      <a:ext uri="{FF2B5EF4-FFF2-40B4-BE49-F238E27FC236}">
                        <a16:creationId xmlns:a16="http://schemas.microsoft.com/office/drawing/2014/main" id="{408391DE-0666-B361-39C9-435A9D73759F}"/>
                      </a:ext>
                    </a:extLst>
                  </p:cNvPr>
                  <p:cNvSpPr/>
                  <p:nvPr/>
                </p:nvSpPr>
                <p:spPr>
                  <a:xfrm>
                    <a:off x="5388525" y="2678925"/>
                    <a:ext cx="48475" cy="234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39" h="936" extrusionOk="0">
                        <a:moveTo>
                          <a:pt x="1922" y="568"/>
                        </a:moveTo>
                        <a:cubicBezTo>
                          <a:pt x="1922" y="568"/>
                          <a:pt x="1905" y="501"/>
                          <a:pt x="1805" y="551"/>
                        </a:cubicBezTo>
                        <a:cubicBezTo>
                          <a:pt x="1722" y="585"/>
                          <a:pt x="1388" y="785"/>
                          <a:pt x="1020" y="752"/>
                        </a:cubicBezTo>
                        <a:cubicBezTo>
                          <a:pt x="652" y="702"/>
                          <a:pt x="669" y="568"/>
                          <a:pt x="502" y="518"/>
                        </a:cubicBezTo>
                        <a:cubicBezTo>
                          <a:pt x="318" y="468"/>
                          <a:pt x="184" y="334"/>
                          <a:pt x="118" y="167"/>
                        </a:cubicBezTo>
                        <a:cubicBezTo>
                          <a:pt x="51" y="0"/>
                          <a:pt x="1" y="234"/>
                          <a:pt x="118" y="435"/>
                        </a:cubicBezTo>
                        <a:cubicBezTo>
                          <a:pt x="235" y="635"/>
                          <a:pt x="485" y="585"/>
                          <a:pt x="552" y="735"/>
                        </a:cubicBezTo>
                        <a:cubicBezTo>
                          <a:pt x="619" y="886"/>
                          <a:pt x="903" y="936"/>
                          <a:pt x="1237" y="836"/>
                        </a:cubicBezTo>
                        <a:cubicBezTo>
                          <a:pt x="1555" y="735"/>
                          <a:pt x="1571" y="836"/>
                          <a:pt x="1738" y="785"/>
                        </a:cubicBezTo>
                        <a:cubicBezTo>
                          <a:pt x="1922" y="735"/>
                          <a:pt x="1939" y="652"/>
                          <a:pt x="1922" y="568"/>
                        </a:cubicBezTo>
                        <a:close/>
                      </a:path>
                    </a:pathLst>
                  </a:custGeom>
                  <a:solidFill>
                    <a:srgbClr val="10002B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" name="Google Shape;2902;p34">
                    <a:extLst>
                      <a:ext uri="{FF2B5EF4-FFF2-40B4-BE49-F238E27FC236}">
                        <a16:creationId xmlns:a16="http://schemas.microsoft.com/office/drawing/2014/main" id="{6FD72AD3-70DB-DE16-34B4-27EE847521A0}"/>
                      </a:ext>
                    </a:extLst>
                  </p:cNvPr>
                  <p:cNvSpPr/>
                  <p:nvPr/>
                </p:nvSpPr>
                <p:spPr>
                  <a:xfrm>
                    <a:off x="5461625" y="2670975"/>
                    <a:ext cx="68525" cy="40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41" h="1639" extrusionOk="0">
                        <a:moveTo>
                          <a:pt x="134" y="903"/>
                        </a:moveTo>
                        <a:cubicBezTo>
                          <a:pt x="134" y="903"/>
                          <a:pt x="452" y="418"/>
                          <a:pt x="1020" y="301"/>
                        </a:cubicBezTo>
                        <a:cubicBezTo>
                          <a:pt x="1588" y="184"/>
                          <a:pt x="1555" y="1"/>
                          <a:pt x="1972" y="84"/>
                        </a:cubicBezTo>
                        <a:cubicBezTo>
                          <a:pt x="2407" y="151"/>
                          <a:pt x="2691" y="168"/>
                          <a:pt x="2724" y="435"/>
                        </a:cubicBezTo>
                        <a:cubicBezTo>
                          <a:pt x="2741" y="719"/>
                          <a:pt x="2407" y="819"/>
                          <a:pt x="2290" y="1003"/>
                        </a:cubicBezTo>
                        <a:cubicBezTo>
                          <a:pt x="2190" y="1204"/>
                          <a:pt x="1755" y="1321"/>
                          <a:pt x="1504" y="1354"/>
                        </a:cubicBezTo>
                        <a:cubicBezTo>
                          <a:pt x="1254" y="1404"/>
                          <a:pt x="1220" y="1638"/>
                          <a:pt x="1020" y="1571"/>
                        </a:cubicBezTo>
                        <a:cubicBezTo>
                          <a:pt x="819" y="1504"/>
                          <a:pt x="669" y="1371"/>
                          <a:pt x="402" y="1421"/>
                        </a:cubicBezTo>
                        <a:cubicBezTo>
                          <a:pt x="134" y="1471"/>
                          <a:pt x="1" y="1137"/>
                          <a:pt x="134" y="903"/>
                        </a:cubicBezTo>
                        <a:close/>
                      </a:path>
                    </a:pathLst>
                  </a:custGeom>
                  <a:solidFill>
                    <a:srgbClr val="10002B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41" name="Google Shape;2903;p34">
                    <a:extLst>
                      <a:ext uri="{FF2B5EF4-FFF2-40B4-BE49-F238E27FC236}">
                        <a16:creationId xmlns:a16="http://schemas.microsoft.com/office/drawing/2014/main" id="{58D9695A-7B6C-B9CA-E715-F366DB118704}"/>
                      </a:ext>
                    </a:extLst>
                  </p:cNvPr>
                  <p:cNvSpPr/>
                  <p:nvPr/>
                </p:nvSpPr>
                <p:spPr>
                  <a:xfrm>
                    <a:off x="5520525" y="2626275"/>
                    <a:ext cx="30950" cy="305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38" h="1221" extrusionOk="0">
                        <a:moveTo>
                          <a:pt x="17" y="870"/>
                        </a:moveTo>
                        <a:cubicBezTo>
                          <a:pt x="51" y="719"/>
                          <a:pt x="184" y="452"/>
                          <a:pt x="385" y="285"/>
                        </a:cubicBezTo>
                        <a:cubicBezTo>
                          <a:pt x="585" y="118"/>
                          <a:pt x="853" y="1"/>
                          <a:pt x="1020" y="34"/>
                        </a:cubicBezTo>
                        <a:cubicBezTo>
                          <a:pt x="1187" y="68"/>
                          <a:pt x="1237" y="251"/>
                          <a:pt x="1087" y="419"/>
                        </a:cubicBezTo>
                        <a:cubicBezTo>
                          <a:pt x="936" y="586"/>
                          <a:pt x="1087" y="769"/>
                          <a:pt x="836" y="903"/>
                        </a:cubicBezTo>
                        <a:cubicBezTo>
                          <a:pt x="585" y="1037"/>
                          <a:pt x="485" y="1221"/>
                          <a:pt x="268" y="1154"/>
                        </a:cubicBezTo>
                        <a:cubicBezTo>
                          <a:pt x="51" y="1087"/>
                          <a:pt x="1" y="1003"/>
                          <a:pt x="17" y="870"/>
                        </a:cubicBezTo>
                        <a:close/>
                      </a:path>
                    </a:pathLst>
                  </a:custGeom>
                  <a:solidFill>
                    <a:srgbClr val="10002B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2" name="Google Shape;2904;p34">
                    <a:extLst>
                      <a:ext uri="{FF2B5EF4-FFF2-40B4-BE49-F238E27FC236}">
                        <a16:creationId xmlns:a16="http://schemas.microsoft.com/office/drawing/2014/main" id="{CCBC9FBB-7516-BB97-B99D-593F3AB17C60}"/>
                      </a:ext>
                    </a:extLst>
                  </p:cNvPr>
                  <p:cNvSpPr/>
                  <p:nvPr/>
                </p:nvSpPr>
                <p:spPr>
                  <a:xfrm>
                    <a:off x="5520950" y="2612075"/>
                    <a:ext cx="19225" cy="188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9" h="753" extrusionOk="0">
                        <a:moveTo>
                          <a:pt x="17" y="535"/>
                        </a:moveTo>
                        <a:cubicBezTo>
                          <a:pt x="34" y="435"/>
                          <a:pt x="117" y="268"/>
                          <a:pt x="251" y="168"/>
                        </a:cubicBezTo>
                        <a:cubicBezTo>
                          <a:pt x="368" y="68"/>
                          <a:pt x="535" y="1"/>
                          <a:pt x="635" y="17"/>
                        </a:cubicBezTo>
                        <a:cubicBezTo>
                          <a:pt x="735" y="34"/>
                          <a:pt x="769" y="151"/>
                          <a:pt x="685" y="251"/>
                        </a:cubicBezTo>
                        <a:cubicBezTo>
                          <a:pt x="585" y="352"/>
                          <a:pt x="669" y="469"/>
                          <a:pt x="518" y="552"/>
                        </a:cubicBezTo>
                        <a:cubicBezTo>
                          <a:pt x="368" y="636"/>
                          <a:pt x="301" y="753"/>
                          <a:pt x="167" y="703"/>
                        </a:cubicBezTo>
                        <a:cubicBezTo>
                          <a:pt x="34" y="669"/>
                          <a:pt x="0" y="619"/>
                          <a:pt x="17" y="535"/>
                        </a:cubicBezTo>
                        <a:close/>
                      </a:path>
                    </a:pathLst>
                  </a:custGeom>
                  <a:solidFill>
                    <a:srgbClr val="10002B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3" name="Google Shape;2905;p34">
                    <a:extLst>
                      <a:ext uri="{FF2B5EF4-FFF2-40B4-BE49-F238E27FC236}">
                        <a16:creationId xmlns:a16="http://schemas.microsoft.com/office/drawing/2014/main" id="{5322E6BC-686A-ABB5-5A96-F84C15D1E232}"/>
                      </a:ext>
                    </a:extLst>
                  </p:cNvPr>
                  <p:cNvSpPr/>
                  <p:nvPr/>
                </p:nvSpPr>
                <p:spPr>
                  <a:xfrm>
                    <a:off x="5546000" y="2568650"/>
                    <a:ext cx="21750" cy="234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70" h="936" extrusionOk="0">
                        <a:moveTo>
                          <a:pt x="335" y="134"/>
                        </a:moveTo>
                        <a:cubicBezTo>
                          <a:pt x="318" y="150"/>
                          <a:pt x="118" y="351"/>
                          <a:pt x="68" y="635"/>
                        </a:cubicBezTo>
                        <a:cubicBezTo>
                          <a:pt x="1" y="919"/>
                          <a:pt x="318" y="936"/>
                          <a:pt x="519" y="769"/>
                        </a:cubicBezTo>
                        <a:cubicBezTo>
                          <a:pt x="736" y="618"/>
                          <a:pt x="870" y="284"/>
                          <a:pt x="786" y="134"/>
                        </a:cubicBezTo>
                        <a:cubicBezTo>
                          <a:pt x="703" y="0"/>
                          <a:pt x="485" y="0"/>
                          <a:pt x="335" y="134"/>
                        </a:cubicBezTo>
                        <a:close/>
                      </a:path>
                    </a:pathLst>
                  </a:custGeom>
                  <a:solidFill>
                    <a:srgbClr val="10002B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" name="Google Shape;2906;p34">
                    <a:extLst>
                      <a:ext uri="{FF2B5EF4-FFF2-40B4-BE49-F238E27FC236}">
                        <a16:creationId xmlns:a16="http://schemas.microsoft.com/office/drawing/2014/main" id="{44303A86-948F-1059-2529-8074E906166E}"/>
                      </a:ext>
                    </a:extLst>
                  </p:cNvPr>
                  <p:cNvSpPr/>
                  <p:nvPr/>
                </p:nvSpPr>
                <p:spPr>
                  <a:xfrm>
                    <a:off x="5552275" y="2573225"/>
                    <a:ext cx="18825" cy="209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53" h="837" extrusionOk="0">
                        <a:moveTo>
                          <a:pt x="669" y="18"/>
                        </a:moveTo>
                        <a:cubicBezTo>
                          <a:pt x="669" y="18"/>
                          <a:pt x="619" y="1"/>
                          <a:pt x="635" y="51"/>
                        </a:cubicBezTo>
                        <a:cubicBezTo>
                          <a:pt x="635" y="101"/>
                          <a:pt x="669" y="302"/>
                          <a:pt x="569" y="469"/>
                        </a:cubicBezTo>
                        <a:cubicBezTo>
                          <a:pt x="485" y="619"/>
                          <a:pt x="418" y="586"/>
                          <a:pt x="351" y="652"/>
                        </a:cubicBezTo>
                        <a:cubicBezTo>
                          <a:pt x="285" y="736"/>
                          <a:pt x="201" y="769"/>
                          <a:pt x="101" y="769"/>
                        </a:cubicBezTo>
                        <a:cubicBezTo>
                          <a:pt x="0" y="769"/>
                          <a:pt x="101" y="836"/>
                          <a:pt x="234" y="820"/>
                        </a:cubicBezTo>
                        <a:cubicBezTo>
                          <a:pt x="351" y="820"/>
                          <a:pt x="385" y="686"/>
                          <a:pt x="468" y="686"/>
                        </a:cubicBezTo>
                        <a:cubicBezTo>
                          <a:pt x="569" y="669"/>
                          <a:pt x="635" y="552"/>
                          <a:pt x="652" y="385"/>
                        </a:cubicBezTo>
                        <a:cubicBezTo>
                          <a:pt x="669" y="201"/>
                          <a:pt x="719" y="218"/>
                          <a:pt x="736" y="135"/>
                        </a:cubicBezTo>
                        <a:cubicBezTo>
                          <a:pt x="752" y="34"/>
                          <a:pt x="702" y="18"/>
                          <a:pt x="669" y="18"/>
                        </a:cubicBezTo>
                        <a:close/>
                      </a:path>
                    </a:pathLst>
                  </a:custGeom>
                  <a:solidFill>
                    <a:srgbClr val="040D0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" name="Google Shape;2907;p34">
                    <a:extLst>
                      <a:ext uri="{FF2B5EF4-FFF2-40B4-BE49-F238E27FC236}">
                        <a16:creationId xmlns:a16="http://schemas.microsoft.com/office/drawing/2014/main" id="{34ECBA9C-C826-18E5-9CC5-755CAD704602}"/>
                      </a:ext>
                    </a:extLst>
                  </p:cNvPr>
                  <p:cNvSpPr/>
                  <p:nvPr/>
                </p:nvSpPr>
                <p:spPr>
                  <a:xfrm>
                    <a:off x="5580675" y="2619600"/>
                    <a:ext cx="16725" cy="280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69" h="1120" extrusionOk="0">
                        <a:moveTo>
                          <a:pt x="84" y="301"/>
                        </a:moveTo>
                        <a:cubicBezTo>
                          <a:pt x="67" y="318"/>
                          <a:pt x="1" y="585"/>
                          <a:pt x="84" y="853"/>
                        </a:cubicBezTo>
                        <a:cubicBezTo>
                          <a:pt x="184" y="1120"/>
                          <a:pt x="468" y="1003"/>
                          <a:pt x="569" y="769"/>
                        </a:cubicBezTo>
                        <a:cubicBezTo>
                          <a:pt x="669" y="535"/>
                          <a:pt x="619" y="168"/>
                          <a:pt x="485" y="84"/>
                        </a:cubicBezTo>
                        <a:cubicBezTo>
                          <a:pt x="335" y="1"/>
                          <a:pt x="151" y="101"/>
                          <a:pt x="84" y="301"/>
                        </a:cubicBezTo>
                        <a:close/>
                      </a:path>
                    </a:pathLst>
                  </a:custGeom>
                  <a:solidFill>
                    <a:srgbClr val="10002B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" name="Google Shape;2910;p34">
                    <a:extLst>
                      <a:ext uri="{FF2B5EF4-FFF2-40B4-BE49-F238E27FC236}">
                        <a16:creationId xmlns:a16="http://schemas.microsoft.com/office/drawing/2014/main" id="{6C98F153-2E6A-3159-92DE-B42888288F0C}"/>
                      </a:ext>
                    </a:extLst>
                  </p:cNvPr>
                  <p:cNvSpPr/>
                  <p:nvPr/>
                </p:nvSpPr>
                <p:spPr>
                  <a:xfrm>
                    <a:off x="5513425" y="2431200"/>
                    <a:ext cx="61025" cy="606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41" h="2424" extrusionOk="0">
                        <a:moveTo>
                          <a:pt x="970" y="218"/>
                        </a:moveTo>
                        <a:cubicBezTo>
                          <a:pt x="986" y="85"/>
                          <a:pt x="1103" y="1"/>
                          <a:pt x="1220" y="1"/>
                        </a:cubicBezTo>
                        <a:cubicBezTo>
                          <a:pt x="1337" y="1"/>
                          <a:pt x="1454" y="85"/>
                          <a:pt x="1471" y="218"/>
                        </a:cubicBezTo>
                        <a:cubicBezTo>
                          <a:pt x="1521" y="369"/>
                          <a:pt x="1538" y="536"/>
                          <a:pt x="1571" y="703"/>
                        </a:cubicBezTo>
                        <a:cubicBezTo>
                          <a:pt x="1588" y="719"/>
                          <a:pt x="1605" y="803"/>
                          <a:pt x="1621" y="820"/>
                        </a:cubicBezTo>
                        <a:cubicBezTo>
                          <a:pt x="1638" y="836"/>
                          <a:pt x="1722" y="853"/>
                          <a:pt x="1738" y="853"/>
                        </a:cubicBezTo>
                        <a:cubicBezTo>
                          <a:pt x="1905" y="903"/>
                          <a:pt x="2056" y="920"/>
                          <a:pt x="2223" y="953"/>
                        </a:cubicBezTo>
                        <a:cubicBezTo>
                          <a:pt x="2340" y="987"/>
                          <a:pt x="2440" y="1087"/>
                          <a:pt x="2440" y="1221"/>
                        </a:cubicBezTo>
                        <a:cubicBezTo>
                          <a:pt x="2440" y="1338"/>
                          <a:pt x="2340" y="1455"/>
                          <a:pt x="2223" y="1471"/>
                        </a:cubicBezTo>
                        <a:cubicBezTo>
                          <a:pt x="2056" y="1505"/>
                          <a:pt x="1905" y="1538"/>
                          <a:pt x="1738" y="1572"/>
                        </a:cubicBezTo>
                        <a:cubicBezTo>
                          <a:pt x="1722" y="1572"/>
                          <a:pt x="1638" y="1605"/>
                          <a:pt x="1621" y="1622"/>
                        </a:cubicBezTo>
                        <a:cubicBezTo>
                          <a:pt x="1605" y="1622"/>
                          <a:pt x="1588" y="1722"/>
                          <a:pt x="1571" y="1739"/>
                        </a:cubicBezTo>
                        <a:cubicBezTo>
                          <a:pt x="1538" y="1906"/>
                          <a:pt x="1521" y="2056"/>
                          <a:pt x="1471" y="2223"/>
                        </a:cubicBezTo>
                        <a:cubicBezTo>
                          <a:pt x="1454" y="2340"/>
                          <a:pt x="1337" y="2424"/>
                          <a:pt x="1220" y="2424"/>
                        </a:cubicBezTo>
                        <a:cubicBezTo>
                          <a:pt x="1103" y="2424"/>
                          <a:pt x="986" y="2340"/>
                          <a:pt x="970" y="2223"/>
                        </a:cubicBezTo>
                        <a:cubicBezTo>
                          <a:pt x="920" y="2056"/>
                          <a:pt x="903" y="1906"/>
                          <a:pt x="869" y="1739"/>
                        </a:cubicBezTo>
                        <a:cubicBezTo>
                          <a:pt x="853" y="1722"/>
                          <a:pt x="836" y="1622"/>
                          <a:pt x="819" y="1622"/>
                        </a:cubicBezTo>
                        <a:cubicBezTo>
                          <a:pt x="803" y="1605"/>
                          <a:pt x="719" y="1572"/>
                          <a:pt x="702" y="1572"/>
                        </a:cubicBezTo>
                        <a:cubicBezTo>
                          <a:pt x="535" y="1538"/>
                          <a:pt x="385" y="1505"/>
                          <a:pt x="218" y="1471"/>
                        </a:cubicBezTo>
                        <a:cubicBezTo>
                          <a:pt x="101" y="1455"/>
                          <a:pt x="1" y="1338"/>
                          <a:pt x="1" y="1221"/>
                        </a:cubicBezTo>
                        <a:cubicBezTo>
                          <a:pt x="1" y="1087"/>
                          <a:pt x="101" y="987"/>
                          <a:pt x="218" y="953"/>
                        </a:cubicBezTo>
                        <a:cubicBezTo>
                          <a:pt x="385" y="920"/>
                          <a:pt x="535" y="903"/>
                          <a:pt x="702" y="853"/>
                        </a:cubicBezTo>
                        <a:cubicBezTo>
                          <a:pt x="719" y="853"/>
                          <a:pt x="803" y="836"/>
                          <a:pt x="819" y="820"/>
                        </a:cubicBezTo>
                        <a:cubicBezTo>
                          <a:pt x="836" y="803"/>
                          <a:pt x="853" y="719"/>
                          <a:pt x="869" y="703"/>
                        </a:cubicBezTo>
                        <a:cubicBezTo>
                          <a:pt x="903" y="536"/>
                          <a:pt x="920" y="369"/>
                          <a:pt x="970" y="218"/>
                        </a:cubicBezTo>
                        <a:close/>
                      </a:path>
                    </a:pathLst>
                  </a:custGeom>
                  <a:solidFill>
                    <a:srgbClr val="040D0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" name="Google Shape;2911;p34">
                    <a:extLst>
                      <a:ext uri="{FF2B5EF4-FFF2-40B4-BE49-F238E27FC236}">
                        <a16:creationId xmlns:a16="http://schemas.microsoft.com/office/drawing/2014/main" id="{EE4D8369-56CC-CB0A-44FB-F850B3D2EA77}"/>
                      </a:ext>
                    </a:extLst>
                  </p:cNvPr>
                  <p:cNvSpPr/>
                  <p:nvPr/>
                </p:nvSpPr>
                <p:spPr>
                  <a:xfrm>
                    <a:off x="5520525" y="2434550"/>
                    <a:ext cx="50150" cy="501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6" h="2006" extrusionOk="0">
                        <a:moveTo>
                          <a:pt x="953" y="51"/>
                        </a:moveTo>
                        <a:cubicBezTo>
                          <a:pt x="953" y="17"/>
                          <a:pt x="970" y="1"/>
                          <a:pt x="1003" y="1"/>
                        </a:cubicBezTo>
                        <a:cubicBezTo>
                          <a:pt x="1037" y="1"/>
                          <a:pt x="1053" y="17"/>
                          <a:pt x="1053" y="51"/>
                        </a:cubicBezTo>
                        <a:cubicBezTo>
                          <a:pt x="1254" y="920"/>
                          <a:pt x="1087" y="753"/>
                          <a:pt x="1956" y="953"/>
                        </a:cubicBezTo>
                        <a:cubicBezTo>
                          <a:pt x="1989" y="953"/>
                          <a:pt x="2006" y="986"/>
                          <a:pt x="2006" y="1003"/>
                        </a:cubicBezTo>
                        <a:cubicBezTo>
                          <a:pt x="2006" y="1037"/>
                          <a:pt x="1989" y="1053"/>
                          <a:pt x="1956" y="1053"/>
                        </a:cubicBezTo>
                        <a:cubicBezTo>
                          <a:pt x="1087" y="1254"/>
                          <a:pt x="1254" y="1087"/>
                          <a:pt x="1053" y="1972"/>
                        </a:cubicBezTo>
                        <a:cubicBezTo>
                          <a:pt x="1053" y="1989"/>
                          <a:pt x="1037" y="2006"/>
                          <a:pt x="1003" y="2006"/>
                        </a:cubicBezTo>
                        <a:cubicBezTo>
                          <a:pt x="970" y="2006"/>
                          <a:pt x="953" y="1989"/>
                          <a:pt x="953" y="1972"/>
                        </a:cubicBezTo>
                        <a:cubicBezTo>
                          <a:pt x="752" y="1087"/>
                          <a:pt x="920" y="1254"/>
                          <a:pt x="51" y="1053"/>
                        </a:cubicBezTo>
                        <a:cubicBezTo>
                          <a:pt x="17" y="1053"/>
                          <a:pt x="1" y="1037"/>
                          <a:pt x="1" y="1003"/>
                        </a:cubicBezTo>
                        <a:cubicBezTo>
                          <a:pt x="1" y="986"/>
                          <a:pt x="17" y="953"/>
                          <a:pt x="51" y="953"/>
                        </a:cubicBezTo>
                        <a:cubicBezTo>
                          <a:pt x="920" y="753"/>
                          <a:pt x="752" y="920"/>
                          <a:pt x="953" y="51"/>
                        </a:cubicBezTo>
                        <a:close/>
                      </a:path>
                    </a:pathLst>
                  </a:custGeom>
                  <a:solidFill>
                    <a:srgbClr val="FDC50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8" name="Google Shape;2912;p34">
                    <a:extLst>
                      <a:ext uri="{FF2B5EF4-FFF2-40B4-BE49-F238E27FC236}">
                        <a16:creationId xmlns:a16="http://schemas.microsoft.com/office/drawing/2014/main" id="{256515F0-D62E-7D1E-AC76-E0CE832A6785}"/>
                      </a:ext>
                    </a:extLst>
                  </p:cNvPr>
                  <p:cNvSpPr/>
                  <p:nvPr/>
                </p:nvSpPr>
                <p:spPr>
                  <a:xfrm>
                    <a:off x="5500475" y="2471725"/>
                    <a:ext cx="26750" cy="267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70" h="1071" extrusionOk="0">
                        <a:moveTo>
                          <a:pt x="502" y="17"/>
                        </a:moveTo>
                        <a:cubicBezTo>
                          <a:pt x="502" y="1"/>
                          <a:pt x="519" y="1"/>
                          <a:pt x="535" y="1"/>
                        </a:cubicBezTo>
                        <a:cubicBezTo>
                          <a:pt x="552" y="1"/>
                          <a:pt x="552" y="1"/>
                          <a:pt x="569" y="17"/>
                        </a:cubicBezTo>
                        <a:cubicBezTo>
                          <a:pt x="669" y="485"/>
                          <a:pt x="569" y="402"/>
                          <a:pt x="1053" y="502"/>
                        </a:cubicBezTo>
                        <a:cubicBezTo>
                          <a:pt x="1053" y="502"/>
                          <a:pt x="1070" y="519"/>
                          <a:pt x="1070" y="535"/>
                        </a:cubicBezTo>
                        <a:cubicBezTo>
                          <a:pt x="1070" y="552"/>
                          <a:pt x="1053" y="569"/>
                          <a:pt x="1053" y="569"/>
                        </a:cubicBezTo>
                        <a:cubicBezTo>
                          <a:pt x="569" y="669"/>
                          <a:pt x="669" y="585"/>
                          <a:pt x="569" y="1053"/>
                        </a:cubicBezTo>
                        <a:cubicBezTo>
                          <a:pt x="552" y="1053"/>
                          <a:pt x="552" y="1070"/>
                          <a:pt x="535" y="1070"/>
                        </a:cubicBezTo>
                        <a:cubicBezTo>
                          <a:pt x="519" y="1070"/>
                          <a:pt x="502" y="1070"/>
                          <a:pt x="502" y="1053"/>
                        </a:cubicBezTo>
                        <a:cubicBezTo>
                          <a:pt x="402" y="585"/>
                          <a:pt x="485" y="669"/>
                          <a:pt x="17" y="569"/>
                        </a:cubicBezTo>
                        <a:cubicBezTo>
                          <a:pt x="1" y="569"/>
                          <a:pt x="1" y="552"/>
                          <a:pt x="1" y="535"/>
                        </a:cubicBezTo>
                        <a:cubicBezTo>
                          <a:pt x="1" y="519"/>
                          <a:pt x="1" y="502"/>
                          <a:pt x="17" y="502"/>
                        </a:cubicBezTo>
                        <a:cubicBezTo>
                          <a:pt x="485" y="402"/>
                          <a:pt x="402" y="485"/>
                          <a:pt x="502" y="17"/>
                        </a:cubicBezTo>
                        <a:close/>
                      </a:path>
                    </a:pathLst>
                  </a:custGeom>
                  <a:solidFill>
                    <a:srgbClr val="040D0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pic>
              <p:nvPicPr>
                <p:cNvPr id="33" name="Picture 8">
                  <a:extLst>
                    <a:ext uri="{FF2B5EF4-FFF2-40B4-BE49-F238E27FC236}">
                      <a16:creationId xmlns:a16="http://schemas.microsoft.com/office/drawing/2014/main" id="{7387AFA0-F040-9001-64F2-B2E5A4C86D9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0025" t="17606" r="30048" b="34455"/>
                <a:stretch/>
              </p:blipFill>
              <p:spPr bwMode="auto">
                <a:xfrm rot="19749942">
                  <a:off x="5501939" y="1365745"/>
                  <a:ext cx="1249340" cy="150006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4" name="Google Shape;2909;p34">
                  <a:extLst>
                    <a:ext uri="{FF2B5EF4-FFF2-40B4-BE49-F238E27FC236}">
                      <a16:creationId xmlns:a16="http://schemas.microsoft.com/office/drawing/2014/main" id="{D60D46EA-81BF-D482-6902-DA9348A700A2}"/>
                    </a:ext>
                  </a:extLst>
                </p:cNvPr>
                <p:cNvSpPr/>
                <p:nvPr/>
              </p:nvSpPr>
              <p:spPr>
                <a:xfrm rot="20640075">
                  <a:off x="5071584" y="1893344"/>
                  <a:ext cx="2340741" cy="7974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82" h="6501" extrusionOk="0">
                      <a:moveTo>
                        <a:pt x="15556" y="301"/>
                      </a:moveTo>
                      <a:cubicBezTo>
                        <a:pt x="17477" y="1"/>
                        <a:pt x="18747" y="17"/>
                        <a:pt x="18864" y="385"/>
                      </a:cubicBezTo>
                      <a:cubicBezTo>
                        <a:pt x="19082" y="1120"/>
                        <a:pt x="15055" y="2908"/>
                        <a:pt x="9892" y="4395"/>
                      </a:cubicBezTo>
                      <a:cubicBezTo>
                        <a:pt x="4712" y="5882"/>
                        <a:pt x="334" y="6500"/>
                        <a:pt x="117" y="5782"/>
                      </a:cubicBezTo>
                      <a:cubicBezTo>
                        <a:pt x="0" y="5364"/>
                        <a:pt x="1253" y="4612"/>
                        <a:pt x="3309" y="3760"/>
                      </a:cubicBezTo>
                      <a:cubicBezTo>
                        <a:pt x="3309" y="3777"/>
                        <a:pt x="3309" y="3793"/>
                        <a:pt x="3325" y="3827"/>
                      </a:cubicBezTo>
                      <a:cubicBezTo>
                        <a:pt x="1905" y="4445"/>
                        <a:pt x="1086" y="4996"/>
                        <a:pt x="1187" y="5314"/>
                      </a:cubicBezTo>
                      <a:cubicBezTo>
                        <a:pt x="1370" y="5949"/>
                        <a:pt x="5247" y="5414"/>
                        <a:pt x="9808" y="4094"/>
                      </a:cubicBezTo>
                      <a:cubicBezTo>
                        <a:pt x="14386" y="2774"/>
                        <a:pt x="17929" y="1204"/>
                        <a:pt x="17728" y="552"/>
                      </a:cubicBezTo>
                      <a:cubicBezTo>
                        <a:pt x="17645" y="268"/>
                        <a:pt x="16843" y="218"/>
                        <a:pt x="15573" y="368"/>
                      </a:cubicBezTo>
                      <a:cubicBezTo>
                        <a:pt x="15573" y="351"/>
                        <a:pt x="15556" y="318"/>
                        <a:pt x="15556" y="301"/>
                      </a:cubicBezTo>
                      <a:close/>
                    </a:path>
                  </a:pathLst>
                </a:custGeom>
                <a:solidFill>
                  <a:srgbClr val="9D4ED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3134999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7" name="Group 136">
            <a:extLst>
              <a:ext uri="{FF2B5EF4-FFF2-40B4-BE49-F238E27FC236}">
                <a16:creationId xmlns:a16="http://schemas.microsoft.com/office/drawing/2014/main" id="{38FBAED1-C2CD-E6B2-D9B7-496E44DD9A8A}"/>
              </a:ext>
            </a:extLst>
          </p:cNvPr>
          <p:cNvGrpSpPr/>
          <p:nvPr/>
        </p:nvGrpSpPr>
        <p:grpSpPr>
          <a:xfrm>
            <a:off x="0" y="469900"/>
            <a:ext cx="12192000" cy="2959100"/>
            <a:chOff x="0" y="469900"/>
            <a:chExt cx="12192000" cy="2959100"/>
          </a:xfrm>
        </p:grpSpPr>
        <p:pic>
          <p:nvPicPr>
            <p:cNvPr id="3" name="Picture 2" descr="A mountain covered in clouds&#10;&#10;Description automatically generated with medium confidence">
              <a:extLst>
                <a:ext uri="{FF2B5EF4-FFF2-40B4-BE49-F238E27FC236}">
                  <a16:creationId xmlns:a16="http://schemas.microsoft.com/office/drawing/2014/main" id="{85DA4F43-CB0A-334B-9C23-313F0BFAD35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0781" b="32813"/>
            <a:stretch/>
          </p:blipFill>
          <p:spPr>
            <a:xfrm>
              <a:off x="0" y="469900"/>
              <a:ext cx="12192000" cy="2959100"/>
            </a:xfrm>
            <a:prstGeom prst="rect">
              <a:avLst/>
            </a:prstGeom>
          </p:spPr>
        </p:pic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650BEDF9-B3A7-ACA7-A76F-4191081C31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21679" y="850948"/>
              <a:ext cx="1948642" cy="2489104"/>
            </a:xfrm>
            <a:prstGeom prst="rect">
              <a:avLst/>
            </a:prstGeom>
          </p:spPr>
        </p:pic>
      </p:grpSp>
      <p:pic>
        <p:nvPicPr>
          <p:cNvPr id="2" name="Picture 1" descr="A picture containing nature, water, night sky, outdoor&#10;&#10;Description automatically generated">
            <a:extLst>
              <a:ext uri="{FF2B5EF4-FFF2-40B4-BE49-F238E27FC236}">
                <a16:creationId xmlns:a16="http://schemas.microsoft.com/office/drawing/2014/main" id="{58B29FF3-C52F-448F-CE21-E6A83B41279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596" b="37393"/>
          <a:stretch/>
        </p:blipFill>
        <p:spPr>
          <a:xfrm>
            <a:off x="0" y="3746548"/>
            <a:ext cx="12192000" cy="28956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6A01FD5-84E5-2381-286B-F32C449D0633}"/>
              </a:ext>
            </a:extLst>
          </p:cNvPr>
          <p:cNvSpPr/>
          <p:nvPr/>
        </p:nvSpPr>
        <p:spPr>
          <a:xfrm>
            <a:off x="0" y="3746548"/>
            <a:ext cx="12192000" cy="2895600"/>
          </a:xfrm>
          <a:prstGeom prst="rect">
            <a:avLst/>
          </a:prstGeom>
          <a:solidFill>
            <a:srgbClr val="10002B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F5EB9D-2934-15D3-786E-E68DA9F084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96604" y="4149085"/>
            <a:ext cx="1826263" cy="2332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761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nature, night sky&#10;&#10;Description automatically generated">
            <a:extLst>
              <a:ext uri="{FF2B5EF4-FFF2-40B4-BE49-F238E27FC236}">
                <a16:creationId xmlns:a16="http://schemas.microsoft.com/office/drawing/2014/main" id="{91E8EFA6-FE14-7B86-732E-6ACB805062A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852" b="23333"/>
          <a:stretch/>
        </p:blipFill>
        <p:spPr>
          <a:xfrm>
            <a:off x="0" y="3554845"/>
            <a:ext cx="12192000" cy="2730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82894F6-1C53-568B-A715-D4C5986D1A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4058" y="3753703"/>
            <a:ext cx="1826263" cy="2332784"/>
          </a:xfrm>
          <a:prstGeom prst="rect">
            <a:avLst/>
          </a:prstGeom>
        </p:spPr>
      </p:pic>
      <p:pic>
        <p:nvPicPr>
          <p:cNvPr id="2" name="Picture 1" descr="A picture containing outdoor, mountain, nature, day&#10;&#10;Description automatically generated">
            <a:extLst>
              <a:ext uri="{FF2B5EF4-FFF2-40B4-BE49-F238E27FC236}">
                <a16:creationId xmlns:a16="http://schemas.microsoft.com/office/drawing/2014/main" id="{3453AD0B-80C7-456D-1EB3-C838A3E8756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" t="48370" r="-137" b="16160"/>
          <a:stretch/>
        </p:blipFill>
        <p:spPr>
          <a:xfrm>
            <a:off x="0" y="268494"/>
            <a:ext cx="12208718" cy="2882511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49C36834-ED7C-E267-308F-C82C129ABEE8}"/>
              </a:ext>
            </a:extLst>
          </p:cNvPr>
          <p:cNvGrpSpPr/>
          <p:nvPr/>
        </p:nvGrpSpPr>
        <p:grpSpPr>
          <a:xfrm>
            <a:off x="4045789" y="552524"/>
            <a:ext cx="4192437" cy="2465005"/>
            <a:chOff x="4045789" y="514637"/>
            <a:chExt cx="4192437" cy="2465005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F3A97CC-99C4-71E8-B1BF-B8ABE6AC479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121679" y="514637"/>
              <a:ext cx="1948642" cy="2295728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08D298C-06BF-1D72-D254-C9A7AECEB59C}"/>
                </a:ext>
              </a:extLst>
            </p:cNvPr>
            <p:cNvSpPr txBox="1"/>
            <p:nvPr/>
          </p:nvSpPr>
          <p:spPr>
            <a:xfrm>
              <a:off x="4045789" y="2641088"/>
              <a:ext cx="41924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600" i="1" dirty="0">
                  <a:solidFill>
                    <a:schemeClr val="bg1"/>
                  </a:solidFill>
                  <a:latin typeface="Segoe UI Light" panose="020B0502040204020203" pitchFamily="34" charset="0"/>
                  <a:ea typeface="Segoe UI Black" panose="020B0A02040204020203" pitchFamily="34" charset="0"/>
                  <a:cs typeface="Segoe UI Light" panose="020B0502040204020203" pitchFamily="34" charset="0"/>
                </a:rPr>
                <a:t>by Thiago Panini</a:t>
              </a:r>
              <a:endParaRPr lang="en-US" sz="1600" i="1" dirty="0">
                <a:solidFill>
                  <a:schemeClr val="bg1"/>
                </a:solidFill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826060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" name="Group 93">
            <a:extLst>
              <a:ext uri="{FF2B5EF4-FFF2-40B4-BE49-F238E27FC236}">
                <a16:creationId xmlns:a16="http://schemas.microsoft.com/office/drawing/2014/main" id="{13728D5C-547E-1C92-9ABC-039AEF1DBFCE}"/>
              </a:ext>
            </a:extLst>
          </p:cNvPr>
          <p:cNvGrpSpPr/>
          <p:nvPr/>
        </p:nvGrpSpPr>
        <p:grpSpPr>
          <a:xfrm>
            <a:off x="0" y="235597"/>
            <a:ext cx="12192000" cy="2895600"/>
            <a:chOff x="0" y="235597"/>
            <a:chExt cx="12192000" cy="2895600"/>
          </a:xfrm>
        </p:grpSpPr>
        <p:pic>
          <p:nvPicPr>
            <p:cNvPr id="2" name="Picture 1" descr="A picture containing nature, water, night sky, outdoor&#10;&#10;Description automatically generated">
              <a:extLst>
                <a:ext uri="{FF2B5EF4-FFF2-40B4-BE49-F238E27FC236}">
                  <a16:creationId xmlns:a16="http://schemas.microsoft.com/office/drawing/2014/main" id="{58B29FF3-C52F-448F-CE21-E6A83B4127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9608" b="35381"/>
            <a:stretch/>
          </p:blipFill>
          <p:spPr>
            <a:xfrm>
              <a:off x="0" y="235597"/>
              <a:ext cx="12192000" cy="2895600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6A01FD5-84E5-2381-286B-F32C449D0633}"/>
                </a:ext>
              </a:extLst>
            </p:cNvPr>
            <p:cNvSpPr/>
            <p:nvPr/>
          </p:nvSpPr>
          <p:spPr>
            <a:xfrm>
              <a:off x="0" y="235597"/>
              <a:ext cx="12192000" cy="2895600"/>
            </a:xfrm>
            <a:prstGeom prst="rect">
              <a:avLst/>
            </a:prstGeom>
            <a:solidFill>
              <a:srgbClr val="10002B">
                <a:alpha val="6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92" name="Picture 91">
              <a:extLst>
                <a:ext uri="{FF2B5EF4-FFF2-40B4-BE49-F238E27FC236}">
                  <a16:creationId xmlns:a16="http://schemas.microsoft.com/office/drawing/2014/main" id="{802AE781-29DF-6C75-2BDB-1BA2C6D29A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21679" y="514637"/>
              <a:ext cx="1948642" cy="2295728"/>
            </a:xfrm>
            <a:prstGeom prst="rect">
              <a:avLst/>
            </a:prstGeom>
          </p:spPr>
        </p:pic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845C2867-A52F-02B4-2D88-C72520089ADD}"/>
                </a:ext>
              </a:extLst>
            </p:cNvPr>
            <p:cNvSpPr txBox="1"/>
            <p:nvPr/>
          </p:nvSpPr>
          <p:spPr>
            <a:xfrm>
              <a:off x="4045789" y="2641088"/>
              <a:ext cx="41924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600" i="1" dirty="0">
                  <a:solidFill>
                    <a:schemeClr val="bg1"/>
                  </a:solidFill>
                  <a:latin typeface="Segoe UI Light" panose="020B0502040204020203" pitchFamily="34" charset="0"/>
                  <a:ea typeface="Segoe UI Black" panose="020B0A02040204020203" pitchFamily="34" charset="0"/>
                  <a:cs typeface="Segoe UI Light" panose="020B0502040204020203" pitchFamily="34" charset="0"/>
                </a:rPr>
                <a:t>Implantando e conhecendo a infraestrutura</a:t>
              </a:r>
              <a:endParaRPr lang="en-US" sz="1600" i="1" dirty="0">
                <a:solidFill>
                  <a:schemeClr val="bg1"/>
                </a:solidFill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endParaRPr>
            </a:p>
          </p:txBody>
        </p:sp>
      </p:grpSp>
      <p:pic>
        <p:nvPicPr>
          <p:cNvPr id="15" name="Picture 14" descr="A picture containing nature, night sky&#10;&#10;Description automatically generated">
            <a:extLst>
              <a:ext uri="{FF2B5EF4-FFF2-40B4-BE49-F238E27FC236}">
                <a16:creationId xmlns:a16="http://schemas.microsoft.com/office/drawing/2014/main" id="{15C86E59-2FF9-8C0F-EE94-219EAA24F43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852" b="23333"/>
          <a:stretch/>
        </p:blipFill>
        <p:spPr>
          <a:xfrm>
            <a:off x="0" y="3504922"/>
            <a:ext cx="12192000" cy="2863788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5FDC33FF-8E15-6881-3BA1-23AE5DAFF0E2}"/>
              </a:ext>
            </a:extLst>
          </p:cNvPr>
          <p:cNvGrpSpPr/>
          <p:nvPr/>
        </p:nvGrpSpPr>
        <p:grpSpPr>
          <a:xfrm>
            <a:off x="4045789" y="3788952"/>
            <a:ext cx="4192437" cy="2465005"/>
            <a:chOff x="4045789" y="514637"/>
            <a:chExt cx="4192437" cy="2465005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62719A18-2B53-EE16-8FEA-BE57733C90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21679" y="514637"/>
              <a:ext cx="1948642" cy="2295728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86BF4F2-A08A-4FAF-0AFC-D2657B74E0EE}"/>
                </a:ext>
              </a:extLst>
            </p:cNvPr>
            <p:cNvSpPr txBox="1"/>
            <p:nvPr/>
          </p:nvSpPr>
          <p:spPr>
            <a:xfrm>
              <a:off x="4045789" y="2641088"/>
              <a:ext cx="41924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600" i="1" dirty="0">
                  <a:solidFill>
                    <a:schemeClr val="bg1"/>
                  </a:solidFill>
                  <a:latin typeface="Segoe UI Light" panose="020B0502040204020203" pitchFamily="34" charset="0"/>
                  <a:ea typeface="Segoe UI Black" panose="020B0A02040204020203" pitchFamily="34" charset="0"/>
                  <a:cs typeface="Segoe UI Light" panose="020B0502040204020203" pitchFamily="34" charset="0"/>
                </a:rPr>
                <a:t>Funcionalidades Spark prontas para uso</a:t>
              </a:r>
              <a:endParaRPr lang="en-US" sz="1600" i="1" dirty="0">
                <a:solidFill>
                  <a:schemeClr val="bg1"/>
                </a:solidFill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402242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outdoor, mountain, nature, clouds&#10;&#10;Description automatically generated">
            <a:extLst>
              <a:ext uri="{FF2B5EF4-FFF2-40B4-BE49-F238E27FC236}">
                <a16:creationId xmlns:a16="http://schemas.microsoft.com/office/drawing/2014/main" id="{48A14766-A3C0-3ADC-51F6-27300CFAD8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168" b="24958"/>
          <a:stretch/>
        </p:blipFill>
        <p:spPr>
          <a:xfrm>
            <a:off x="0" y="230607"/>
            <a:ext cx="12208719" cy="2882510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D3E54D33-DC0D-1A83-D8E6-51AC98D5F211}"/>
              </a:ext>
            </a:extLst>
          </p:cNvPr>
          <p:cNvGrpSpPr/>
          <p:nvPr/>
        </p:nvGrpSpPr>
        <p:grpSpPr>
          <a:xfrm>
            <a:off x="4045789" y="514637"/>
            <a:ext cx="4192437" cy="2465005"/>
            <a:chOff x="4045789" y="514637"/>
            <a:chExt cx="4192437" cy="246500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C1B72E0-C669-CE4E-C664-3C5D880DCA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21679" y="514637"/>
              <a:ext cx="1948642" cy="2295728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A333598-88AA-762A-1EA3-BFBBBE8E1B4B}"/>
                </a:ext>
              </a:extLst>
            </p:cNvPr>
            <p:cNvSpPr txBox="1"/>
            <p:nvPr/>
          </p:nvSpPr>
          <p:spPr>
            <a:xfrm>
              <a:off x="4045789" y="2641088"/>
              <a:ext cx="41924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600" i="1" dirty="0">
                  <a:solidFill>
                    <a:schemeClr val="bg1"/>
                  </a:solidFill>
                  <a:latin typeface="Segoe UI Light" panose="020B0502040204020203" pitchFamily="34" charset="0"/>
                  <a:ea typeface="Segoe UI Black" panose="020B0A02040204020203" pitchFamily="34" charset="0"/>
                  <a:cs typeface="Segoe UI Light" panose="020B0502040204020203" pitchFamily="34" charset="0"/>
                </a:rPr>
                <a:t>Exemplos práticos de utilização da solução</a:t>
              </a:r>
              <a:endParaRPr lang="en-US" sz="1600" i="1" dirty="0">
                <a:solidFill>
                  <a:schemeClr val="bg1"/>
                </a:solidFill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endParaRPr>
            </a:p>
          </p:txBody>
        </p:sp>
      </p:grpSp>
      <p:pic>
        <p:nvPicPr>
          <p:cNvPr id="12" name="Picture 11" descr="A picture containing outdoor, night sky, night, outdoor object&#10;&#10;Description automatically generated">
            <a:extLst>
              <a:ext uri="{FF2B5EF4-FFF2-40B4-BE49-F238E27FC236}">
                <a16:creationId xmlns:a16="http://schemas.microsoft.com/office/drawing/2014/main" id="{7F11CD86-5979-CE8F-7DA0-0E813C8B28E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239" b="25551"/>
          <a:stretch/>
        </p:blipFill>
        <p:spPr>
          <a:xfrm>
            <a:off x="0" y="3397147"/>
            <a:ext cx="12192000" cy="28956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AE59C23-98E5-238F-113C-D2D9E07455EB}"/>
              </a:ext>
            </a:extLst>
          </p:cNvPr>
          <p:cNvSpPr/>
          <p:nvPr/>
        </p:nvSpPr>
        <p:spPr>
          <a:xfrm>
            <a:off x="0" y="3397147"/>
            <a:ext cx="12192000" cy="2895600"/>
          </a:xfrm>
          <a:prstGeom prst="rect">
            <a:avLst/>
          </a:prstGeom>
          <a:solidFill>
            <a:srgbClr val="10002B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CDC97C4-279F-5FF8-F69D-68C4ECDF85E8}"/>
              </a:ext>
            </a:extLst>
          </p:cNvPr>
          <p:cNvGrpSpPr/>
          <p:nvPr/>
        </p:nvGrpSpPr>
        <p:grpSpPr>
          <a:xfrm>
            <a:off x="4045789" y="3676187"/>
            <a:ext cx="4192437" cy="2465005"/>
            <a:chOff x="4045789" y="514637"/>
            <a:chExt cx="4192437" cy="2465005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D1A9C4C2-9A64-DC18-F978-D882A2375C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21679" y="514637"/>
              <a:ext cx="1948642" cy="2295728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1FF8428-8158-F624-7C21-0469F406D509}"/>
                </a:ext>
              </a:extLst>
            </p:cNvPr>
            <p:cNvSpPr txBox="1"/>
            <p:nvPr/>
          </p:nvSpPr>
          <p:spPr>
            <a:xfrm>
              <a:off x="4045789" y="2641088"/>
              <a:ext cx="41924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600" i="1" dirty="0">
                  <a:solidFill>
                    <a:schemeClr val="bg1"/>
                  </a:solidFill>
                  <a:latin typeface="Segoe UI Light" panose="020B0502040204020203" pitchFamily="34" charset="0"/>
                  <a:ea typeface="Segoe UI Black" panose="020B0A02040204020203" pitchFamily="34" charset="0"/>
                  <a:cs typeface="Segoe UI Light" panose="020B0502040204020203" pitchFamily="34" charset="0"/>
                </a:rPr>
                <a:t>Testes unitários em jobs Glue</a:t>
              </a:r>
              <a:endParaRPr lang="en-US" sz="1600" i="1" dirty="0">
                <a:solidFill>
                  <a:schemeClr val="bg1"/>
                </a:solidFill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054974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ody of water with mountains in the background&#10;&#10;Description automatically generated with medium confidence">
            <a:extLst>
              <a:ext uri="{FF2B5EF4-FFF2-40B4-BE49-F238E27FC236}">
                <a16:creationId xmlns:a16="http://schemas.microsoft.com/office/drawing/2014/main" id="{A9C736AC-EF35-9180-26CE-F8EC3AF1C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317" b="35032"/>
          <a:stretch/>
        </p:blipFill>
        <p:spPr>
          <a:xfrm>
            <a:off x="1" y="376481"/>
            <a:ext cx="12191999" cy="281611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AB44F2A-A941-8344-002A-201FDA7932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7839" y="703493"/>
            <a:ext cx="2455872" cy="2480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9971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327</TotalTime>
  <Words>67</Words>
  <Application>Microsoft Office PowerPoint</Application>
  <PresentationFormat>Widescreen</PresentationFormat>
  <Paragraphs>22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Calibri</vt:lpstr>
      <vt:lpstr>Calibri Light</vt:lpstr>
      <vt:lpstr>Segoe UI Black</vt:lpstr>
      <vt:lpstr>Segoe UI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Thiago Henrique Gomes Panini</dc:creator>
  <cp:lastModifiedBy>Thiago Henrique Gomes Panini</cp:lastModifiedBy>
  <cp:revision>1</cp:revision>
  <dcterms:created xsi:type="dcterms:W3CDTF">2023-02-02T20:31:12Z</dcterms:created>
  <dcterms:modified xsi:type="dcterms:W3CDTF">2023-02-10T19:38:11Z</dcterms:modified>
</cp:coreProperties>
</file>